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5" r:id="rId5"/>
    <p:sldMasterId id="2147483682" r:id="rId6"/>
    <p:sldMasterId id="2147483694" r:id="rId7"/>
  </p:sldMasterIdLst>
  <p:notesMasterIdLst>
    <p:notesMasterId r:id="rId49"/>
  </p:notesMasterIdLst>
  <p:handoutMasterIdLst>
    <p:handoutMasterId r:id="rId50"/>
  </p:handoutMasterIdLst>
  <p:sldIdLst>
    <p:sldId id="266" r:id="rId8"/>
    <p:sldId id="293" r:id="rId9"/>
    <p:sldId id="344" r:id="rId10"/>
    <p:sldId id="273" r:id="rId11"/>
    <p:sldId id="298" r:id="rId12"/>
    <p:sldId id="299" r:id="rId13"/>
    <p:sldId id="322" r:id="rId14"/>
    <p:sldId id="345" r:id="rId15"/>
    <p:sldId id="339" r:id="rId16"/>
    <p:sldId id="340" r:id="rId17"/>
    <p:sldId id="337" r:id="rId18"/>
    <p:sldId id="300" r:id="rId19"/>
    <p:sldId id="301" r:id="rId20"/>
    <p:sldId id="323" r:id="rId21"/>
    <p:sldId id="324" r:id="rId22"/>
    <p:sldId id="325" r:id="rId23"/>
    <p:sldId id="326" r:id="rId24"/>
    <p:sldId id="327" r:id="rId25"/>
    <p:sldId id="302" r:id="rId26"/>
    <p:sldId id="319" r:id="rId27"/>
    <p:sldId id="304" r:id="rId28"/>
    <p:sldId id="305" r:id="rId29"/>
    <p:sldId id="306" r:id="rId30"/>
    <p:sldId id="328" r:id="rId31"/>
    <p:sldId id="329" r:id="rId32"/>
    <p:sldId id="330" r:id="rId33"/>
    <p:sldId id="331" r:id="rId34"/>
    <p:sldId id="332" r:id="rId35"/>
    <p:sldId id="333" r:id="rId36"/>
    <p:sldId id="334" r:id="rId37"/>
    <p:sldId id="335" r:id="rId38"/>
    <p:sldId id="312" r:id="rId39"/>
    <p:sldId id="346" r:id="rId40"/>
    <p:sldId id="313" r:id="rId41"/>
    <p:sldId id="317" r:id="rId42"/>
    <p:sldId id="318" r:id="rId43"/>
    <p:sldId id="343" r:id="rId44"/>
    <p:sldId id="320" r:id="rId45"/>
    <p:sldId id="321" r:id="rId46"/>
    <p:sldId id="297" r:id="rId47"/>
    <p:sldId id="303"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hn Kent" initials="JK" lastIdx="4" clrIdx="0"/>
  <p:cmAuthor id="1" name="Raymond Kent" initials="RK"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D9C3"/>
    <a:srgbClr val="008000"/>
    <a:srgbClr val="009A46"/>
    <a:srgbClr val="FF6600"/>
    <a:srgbClr val="948A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743" autoAdjust="0"/>
    <p:restoredTop sz="94660"/>
  </p:normalViewPr>
  <p:slideViewPr>
    <p:cSldViewPr showGuides="1">
      <p:cViewPr varScale="1">
        <p:scale>
          <a:sx n="86" d="100"/>
          <a:sy n="86" d="100"/>
        </p:scale>
        <p:origin x="797"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846"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slide" Target="slides/slide34.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notesMaster" Target="notesMasters/notesMaster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8" Type="http://schemas.openxmlformats.org/officeDocument/2006/relationships/slide" Target="slides/slide1.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F6BC1C-4FDF-437D-BB65-25B45ABCB89F}"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n-US"/>
        </a:p>
      </dgm:t>
    </dgm:pt>
    <dgm:pt modelId="{AB3A76C5-D6B5-4CF6-B415-B00E19DE8B4E}">
      <dgm:prSet phldrT="[Text]"/>
      <dgm:spPr>
        <a:solidFill>
          <a:srgbClr val="0000FF"/>
        </a:solidFill>
      </dgm:spPr>
      <dgm:t>
        <a:bodyPr/>
        <a:lstStyle/>
        <a:p>
          <a:r>
            <a:rPr lang="en-US" dirty="0" smtClean="0"/>
            <a:t>1. Classified</a:t>
          </a:r>
          <a:endParaRPr lang="en-US" dirty="0"/>
        </a:p>
      </dgm:t>
    </dgm:pt>
    <dgm:pt modelId="{A4682B08-8C63-46E5-971C-2373F04B5624}" type="parTrans" cxnId="{F6C523A4-B7FF-4884-A54F-A8D132721C86}">
      <dgm:prSet/>
      <dgm:spPr/>
      <dgm:t>
        <a:bodyPr/>
        <a:lstStyle/>
        <a:p>
          <a:endParaRPr lang="en-US"/>
        </a:p>
      </dgm:t>
    </dgm:pt>
    <dgm:pt modelId="{C5EB081F-A93C-4D59-A97C-366C5A0CFD41}" type="sibTrans" cxnId="{F6C523A4-B7FF-4884-A54F-A8D132721C86}">
      <dgm:prSet/>
      <dgm:spPr/>
      <dgm:t>
        <a:bodyPr/>
        <a:lstStyle/>
        <a:p>
          <a:endParaRPr lang="en-US"/>
        </a:p>
      </dgm:t>
    </dgm:pt>
    <dgm:pt modelId="{A4AF8F8D-A04A-4C32-904C-FEA381BA2D21}">
      <dgm:prSet phldrT="[Text]"/>
      <dgm:spPr>
        <a:solidFill>
          <a:srgbClr val="00B050"/>
        </a:solidFill>
      </dgm:spPr>
      <dgm:t>
        <a:bodyPr/>
        <a:lstStyle/>
        <a:p>
          <a:r>
            <a:rPr lang="en-US" dirty="0" smtClean="0"/>
            <a:t>2. Internal Personnel Matters</a:t>
          </a:r>
          <a:endParaRPr lang="en-US" dirty="0"/>
        </a:p>
      </dgm:t>
    </dgm:pt>
    <dgm:pt modelId="{E6B13FBB-9F76-45BD-A13D-6D0B2806E1EA}" type="parTrans" cxnId="{57395B71-2F77-442D-B527-088459713526}">
      <dgm:prSet/>
      <dgm:spPr/>
      <dgm:t>
        <a:bodyPr/>
        <a:lstStyle/>
        <a:p>
          <a:endParaRPr lang="en-US"/>
        </a:p>
      </dgm:t>
    </dgm:pt>
    <dgm:pt modelId="{83A3754F-0D5E-45DE-8215-9A365857BEE7}" type="sibTrans" cxnId="{57395B71-2F77-442D-B527-088459713526}">
      <dgm:prSet/>
      <dgm:spPr/>
      <dgm:t>
        <a:bodyPr/>
        <a:lstStyle/>
        <a:p>
          <a:endParaRPr lang="en-US"/>
        </a:p>
      </dgm:t>
    </dgm:pt>
    <dgm:pt modelId="{E12B37F6-3C0A-4FEA-837A-7E78A5678E19}">
      <dgm:prSet phldrT="[Text]"/>
      <dgm:spPr>
        <a:solidFill>
          <a:srgbClr val="FF0000"/>
        </a:solidFill>
      </dgm:spPr>
      <dgm:t>
        <a:bodyPr/>
        <a:lstStyle/>
        <a:p>
          <a:r>
            <a:rPr lang="en-US" dirty="0" smtClean="0"/>
            <a:t>3. Other Statutes</a:t>
          </a:r>
          <a:endParaRPr lang="en-US" dirty="0"/>
        </a:p>
      </dgm:t>
    </dgm:pt>
    <dgm:pt modelId="{1D00F800-48B0-43EB-B3AD-C82A53E13D89}" type="parTrans" cxnId="{862B366B-DDDF-45CB-BA4D-E5C6ABEC3258}">
      <dgm:prSet/>
      <dgm:spPr/>
      <dgm:t>
        <a:bodyPr/>
        <a:lstStyle/>
        <a:p>
          <a:endParaRPr lang="en-US"/>
        </a:p>
      </dgm:t>
    </dgm:pt>
    <dgm:pt modelId="{361E84BA-BDC8-4E72-B7B1-3B7586CEFC8E}" type="sibTrans" cxnId="{862B366B-DDDF-45CB-BA4D-E5C6ABEC3258}">
      <dgm:prSet/>
      <dgm:spPr/>
      <dgm:t>
        <a:bodyPr/>
        <a:lstStyle/>
        <a:p>
          <a:endParaRPr lang="en-US"/>
        </a:p>
      </dgm:t>
    </dgm:pt>
    <dgm:pt modelId="{789563DD-91D9-42EC-91A8-9568838974F0}">
      <dgm:prSet phldrT="[Text]"/>
      <dgm:spPr>
        <a:solidFill>
          <a:srgbClr val="FF0000"/>
        </a:solidFill>
      </dgm:spPr>
      <dgm:t>
        <a:bodyPr/>
        <a:lstStyle/>
        <a:p>
          <a:r>
            <a:rPr lang="en-US" dirty="0" smtClean="0"/>
            <a:t>4. Commercial/ Trade secrets</a:t>
          </a:r>
          <a:endParaRPr lang="en-US" dirty="0"/>
        </a:p>
      </dgm:t>
    </dgm:pt>
    <dgm:pt modelId="{37093E32-B7C2-4DC6-B0DA-69555E3630C9}" type="parTrans" cxnId="{A2446CF4-B955-48AA-AB15-FFBEA6645B11}">
      <dgm:prSet/>
      <dgm:spPr/>
      <dgm:t>
        <a:bodyPr/>
        <a:lstStyle/>
        <a:p>
          <a:endParaRPr lang="en-US"/>
        </a:p>
      </dgm:t>
    </dgm:pt>
    <dgm:pt modelId="{A23679C1-F6E0-43E3-A102-E0DCB4607357}" type="sibTrans" cxnId="{A2446CF4-B955-48AA-AB15-FFBEA6645B11}">
      <dgm:prSet/>
      <dgm:spPr/>
      <dgm:t>
        <a:bodyPr/>
        <a:lstStyle/>
        <a:p>
          <a:endParaRPr lang="en-US"/>
        </a:p>
      </dgm:t>
    </dgm:pt>
    <dgm:pt modelId="{1E615FFB-1A01-4DD1-92DD-DF3CD8DD6306}">
      <dgm:prSet/>
      <dgm:spPr>
        <a:solidFill>
          <a:srgbClr val="00B050"/>
        </a:solidFill>
      </dgm:spPr>
      <dgm:t>
        <a:bodyPr/>
        <a:lstStyle/>
        <a:p>
          <a:r>
            <a:rPr lang="en-US" dirty="0" smtClean="0"/>
            <a:t>6. Personal Privacy </a:t>
          </a:r>
          <a:endParaRPr lang="en-US" dirty="0"/>
        </a:p>
      </dgm:t>
    </dgm:pt>
    <dgm:pt modelId="{22A2ABD1-9B85-461B-8106-8B3F465F2519}" type="parTrans" cxnId="{C5E428BB-11DA-484E-B1E7-ECC5A3E86DA4}">
      <dgm:prSet/>
      <dgm:spPr/>
      <dgm:t>
        <a:bodyPr/>
        <a:lstStyle/>
        <a:p>
          <a:endParaRPr lang="en-US"/>
        </a:p>
      </dgm:t>
    </dgm:pt>
    <dgm:pt modelId="{0497DBA6-144A-4C70-AC8B-B9054A730F09}" type="sibTrans" cxnId="{C5E428BB-11DA-484E-B1E7-ECC5A3E86DA4}">
      <dgm:prSet/>
      <dgm:spPr/>
      <dgm:t>
        <a:bodyPr/>
        <a:lstStyle/>
        <a:p>
          <a:endParaRPr lang="en-US"/>
        </a:p>
      </dgm:t>
    </dgm:pt>
    <dgm:pt modelId="{3A9FD47C-F632-4631-B20B-08842779C824}">
      <dgm:prSet/>
      <dgm:spPr>
        <a:solidFill>
          <a:srgbClr val="00B050"/>
        </a:solidFill>
      </dgm:spPr>
      <dgm:t>
        <a:bodyPr/>
        <a:lstStyle/>
        <a:p>
          <a:r>
            <a:rPr lang="en-US" dirty="0" smtClean="0"/>
            <a:t>7. Law Enforcement</a:t>
          </a:r>
          <a:endParaRPr lang="en-US" dirty="0"/>
        </a:p>
      </dgm:t>
    </dgm:pt>
    <dgm:pt modelId="{394C4355-2EA4-45D6-91CF-918F7DFC1772}" type="parTrans" cxnId="{A9308930-AD36-42DB-A533-D8B78CC8FC82}">
      <dgm:prSet/>
      <dgm:spPr/>
      <dgm:t>
        <a:bodyPr/>
        <a:lstStyle/>
        <a:p>
          <a:endParaRPr lang="en-US"/>
        </a:p>
      </dgm:t>
    </dgm:pt>
    <dgm:pt modelId="{EA3E9CB6-FB0E-49E8-9419-121F22BCEC66}" type="sibTrans" cxnId="{A9308930-AD36-42DB-A533-D8B78CC8FC82}">
      <dgm:prSet/>
      <dgm:spPr/>
      <dgm:t>
        <a:bodyPr/>
        <a:lstStyle/>
        <a:p>
          <a:endParaRPr lang="en-US"/>
        </a:p>
      </dgm:t>
    </dgm:pt>
    <dgm:pt modelId="{754A4ECE-2FF6-421B-91F5-0D3E098C5363}">
      <dgm:prSet/>
      <dgm:spPr>
        <a:solidFill>
          <a:srgbClr val="FF0000"/>
        </a:solidFill>
      </dgm:spPr>
      <dgm:t>
        <a:bodyPr/>
        <a:lstStyle/>
        <a:p>
          <a:r>
            <a:rPr lang="en-US" dirty="0" smtClean="0"/>
            <a:t>8. Financial Institutions</a:t>
          </a:r>
          <a:endParaRPr lang="en-US" dirty="0"/>
        </a:p>
      </dgm:t>
    </dgm:pt>
    <dgm:pt modelId="{618F4FD0-AE0E-4530-9AB5-69AEFA49D86B}" type="parTrans" cxnId="{932FD27F-2421-4EB5-88C4-9B4701F29DE5}">
      <dgm:prSet/>
      <dgm:spPr/>
      <dgm:t>
        <a:bodyPr/>
        <a:lstStyle/>
        <a:p>
          <a:endParaRPr lang="en-US"/>
        </a:p>
      </dgm:t>
    </dgm:pt>
    <dgm:pt modelId="{CB982467-76CC-4448-BFCD-93937155CC06}" type="sibTrans" cxnId="{932FD27F-2421-4EB5-88C4-9B4701F29DE5}">
      <dgm:prSet/>
      <dgm:spPr/>
      <dgm:t>
        <a:bodyPr/>
        <a:lstStyle/>
        <a:p>
          <a:endParaRPr lang="en-US"/>
        </a:p>
      </dgm:t>
    </dgm:pt>
    <dgm:pt modelId="{B196EB9C-0C38-491C-84C8-D5F60770B6B3}">
      <dgm:prSet/>
      <dgm:spPr>
        <a:solidFill>
          <a:srgbClr val="0000FF"/>
        </a:solidFill>
      </dgm:spPr>
      <dgm:t>
        <a:bodyPr/>
        <a:lstStyle/>
        <a:p>
          <a:r>
            <a:rPr lang="en-US" dirty="0" smtClean="0"/>
            <a:t>9. Geological Information</a:t>
          </a:r>
          <a:endParaRPr lang="en-US" dirty="0"/>
        </a:p>
      </dgm:t>
    </dgm:pt>
    <dgm:pt modelId="{5AC5A366-766E-4CE7-B83C-9D2FA236AC30}" type="parTrans" cxnId="{F5F35961-F6FE-4096-A886-00ECCF73FF9C}">
      <dgm:prSet/>
      <dgm:spPr/>
      <dgm:t>
        <a:bodyPr/>
        <a:lstStyle/>
        <a:p>
          <a:endParaRPr lang="en-US"/>
        </a:p>
      </dgm:t>
    </dgm:pt>
    <dgm:pt modelId="{57A4D0DC-F6B1-429C-90D4-D32BD3423676}" type="sibTrans" cxnId="{F5F35961-F6FE-4096-A886-00ECCF73FF9C}">
      <dgm:prSet/>
      <dgm:spPr/>
      <dgm:t>
        <a:bodyPr/>
        <a:lstStyle/>
        <a:p>
          <a:endParaRPr lang="en-US"/>
        </a:p>
      </dgm:t>
    </dgm:pt>
    <dgm:pt modelId="{0D8DC247-CC2D-42CD-9AC3-30F931806B19}">
      <dgm:prSet/>
      <dgm:spPr>
        <a:solidFill>
          <a:srgbClr val="0000FF"/>
        </a:solidFill>
      </dgm:spPr>
      <dgm:t>
        <a:bodyPr/>
        <a:lstStyle/>
        <a:p>
          <a:r>
            <a:rPr lang="en-US" dirty="0" smtClean="0"/>
            <a:t>5. Inter/Intra Agency Pre-decisional – attorney work product</a:t>
          </a:r>
          <a:endParaRPr lang="en-US" dirty="0"/>
        </a:p>
      </dgm:t>
    </dgm:pt>
    <dgm:pt modelId="{87ABABA2-3B3E-4523-A759-35DCB1248A84}" type="parTrans" cxnId="{35B84DC5-E8E8-405A-9FC1-64BA35DBE23B}">
      <dgm:prSet/>
      <dgm:spPr/>
      <dgm:t>
        <a:bodyPr/>
        <a:lstStyle/>
        <a:p>
          <a:endParaRPr lang="en-US"/>
        </a:p>
      </dgm:t>
    </dgm:pt>
    <dgm:pt modelId="{B22FC1E9-7F3F-4285-890F-F8EDB151A178}" type="sibTrans" cxnId="{35B84DC5-E8E8-405A-9FC1-64BA35DBE23B}">
      <dgm:prSet/>
      <dgm:spPr/>
      <dgm:t>
        <a:bodyPr/>
        <a:lstStyle/>
        <a:p>
          <a:endParaRPr lang="en-US"/>
        </a:p>
      </dgm:t>
    </dgm:pt>
    <dgm:pt modelId="{3A1313F2-E8FE-41CC-BFF9-552193835637}" type="pres">
      <dgm:prSet presAssocID="{3DF6BC1C-4FDF-437D-BB65-25B45ABCB89F}" presName="diagram" presStyleCnt="0">
        <dgm:presLayoutVars>
          <dgm:dir/>
          <dgm:resizeHandles val="exact"/>
        </dgm:presLayoutVars>
      </dgm:prSet>
      <dgm:spPr/>
      <dgm:t>
        <a:bodyPr/>
        <a:lstStyle/>
        <a:p>
          <a:endParaRPr lang="en-US"/>
        </a:p>
      </dgm:t>
    </dgm:pt>
    <dgm:pt modelId="{1745A482-3508-43FC-8BA2-1EC36E16DD0B}" type="pres">
      <dgm:prSet presAssocID="{AB3A76C5-D6B5-4CF6-B415-B00E19DE8B4E}" presName="node" presStyleLbl="node1" presStyleIdx="0" presStyleCnt="9" custLinFactNeighborX="-845" custLinFactNeighborY="7954">
        <dgm:presLayoutVars>
          <dgm:bulletEnabled val="1"/>
        </dgm:presLayoutVars>
      </dgm:prSet>
      <dgm:spPr/>
      <dgm:t>
        <a:bodyPr/>
        <a:lstStyle/>
        <a:p>
          <a:endParaRPr lang="en-US"/>
        </a:p>
      </dgm:t>
    </dgm:pt>
    <dgm:pt modelId="{B64AAC09-EC42-4ED9-9236-856D99A8B33E}" type="pres">
      <dgm:prSet presAssocID="{C5EB081F-A93C-4D59-A97C-366C5A0CFD41}" presName="sibTrans" presStyleCnt="0"/>
      <dgm:spPr/>
    </dgm:pt>
    <dgm:pt modelId="{E7AE600C-6762-48E5-BD9D-CB8BA0A3C488}" type="pres">
      <dgm:prSet presAssocID="{A4AF8F8D-A04A-4C32-904C-FEA381BA2D21}" presName="node" presStyleLbl="node1" presStyleIdx="1" presStyleCnt="9">
        <dgm:presLayoutVars>
          <dgm:bulletEnabled val="1"/>
        </dgm:presLayoutVars>
      </dgm:prSet>
      <dgm:spPr/>
      <dgm:t>
        <a:bodyPr/>
        <a:lstStyle/>
        <a:p>
          <a:endParaRPr lang="en-US"/>
        </a:p>
      </dgm:t>
    </dgm:pt>
    <dgm:pt modelId="{D85AEEBC-8DC9-48FF-A550-8C2B1640ECCF}" type="pres">
      <dgm:prSet presAssocID="{83A3754F-0D5E-45DE-8215-9A365857BEE7}" presName="sibTrans" presStyleCnt="0"/>
      <dgm:spPr/>
    </dgm:pt>
    <dgm:pt modelId="{BE4D3852-6C61-46E1-A8D8-0EF59F053336}" type="pres">
      <dgm:prSet presAssocID="{E12B37F6-3C0A-4FEA-837A-7E78A5678E19}" presName="node" presStyleLbl="node1" presStyleIdx="2" presStyleCnt="9">
        <dgm:presLayoutVars>
          <dgm:bulletEnabled val="1"/>
        </dgm:presLayoutVars>
      </dgm:prSet>
      <dgm:spPr/>
      <dgm:t>
        <a:bodyPr/>
        <a:lstStyle/>
        <a:p>
          <a:endParaRPr lang="en-US"/>
        </a:p>
      </dgm:t>
    </dgm:pt>
    <dgm:pt modelId="{D35AA6BE-D75A-420C-811B-E7C57F419354}" type="pres">
      <dgm:prSet presAssocID="{361E84BA-BDC8-4E72-B7B1-3B7586CEFC8E}" presName="sibTrans" presStyleCnt="0"/>
      <dgm:spPr/>
    </dgm:pt>
    <dgm:pt modelId="{57F4CDF0-86EB-4EF5-BB68-06C34BEF4A86}" type="pres">
      <dgm:prSet presAssocID="{789563DD-91D9-42EC-91A8-9568838974F0}" presName="node" presStyleLbl="node1" presStyleIdx="3" presStyleCnt="9">
        <dgm:presLayoutVars>
          <dgm:bulletEnabled val="1"/>
        </dgm:presLayoutVars>
      </dgm:prSet>
      <dgm:spPr/>
      <dgm:t>
        <a:bodyPr/>
        <a:lstStyle/>
        <a:p>
          <a:endParaRPr lang="en-US"/>
        </a:p>
      </dgm:t>
    </dgm:pt>
    <dgm:pt modelId="{325B32CF-ED49-40DC-9546-A2726F7EE195}" type="pres">
      <dgm:prSet presAssocID="{A23679C1-F6E0-43E3-A102-E0DCB4607357}" presName="sibTrans" presStyleCnt="0"/>
      <dgm:spPr/>
    </dgm:pt>
    <dgm:pt modelId="{4E712562-7A46-4FC6-B1D1-EDBB05AD5B45}" type="pres">
      <dgm:prSet presAssocID="{0D8DC247-CC2D-42CD-9AC3-30F931806B19}" presName="node" presStyleLbl="node1" presStyleIdx="4" presStyleCnt="9">
        <dgm:presLayoutVars>
          <dgm:bulletEnabled val="1"/>
        </dgm:presLayoutVars>
      </dgm:prSet>
      <dgm:spPr/>
      <dgm:t>
        <a:bodyPr/>
        <a:lstStyle/>
        <a:p>
          <a:endParaRPr lang="en-US"/>
        </a:p>
      </dgm:t>
    </dgm:pt>
    <dgm:pt modelId="{55652DB2-17EC-4877-A80E-A07E59E434FB}" type="pres">
      <dgm:prSet presAssocID="{B22FC1E9-7F3F-4285-890F-F8EDB151A178}" presName="sibTrans" presStyleCnt="0"/>
      <dgm:spPr/>
    </dgm:pt>
    <dgm:pt modelId="{420E9B9F-8077-4DD2-BE0B-3FB91AADEEFA}" type="pres">
      <dgm:prSet presAssocID="{1E615FFB-1A01-4DD1-92DD-DF3CD8DD6306}" presName="node" presStyleLbl="node1" presStyleIdx="5" presStyleCnt="9">
        <dgm:presLayoutVars>
          <dgm:bulletEnabled val="1"/>
        </dgm:presLayoutVars>
      </dgm:prSet>
      <dgm:spPr/>
      <dgm:t>
        <a:bodyPr/>
        <a:lstStyle/>
        <a:p>
          <a:endParaRPr lang="en-US"/>
        </a:p>
      </dgm:t>
    </dgm:pt>
    <dgm:pt modelId="{954EBCF4-A5FC-4D12-9B0E-ACE441E7AD23}" type="pres">
      <dgm:prSet presAssocID="{0497DBA6-144A-4C70-AC8B-B9054A730F09}" presName="sibTrans" presStyleCnt="0"/>
      <dgm:spPr/>
    </dgm:pt>
    <dgm:pt modelId="{05EFCB6E-8992-4E59-8FD2-B952165E64B5}" type="pres">
      <dgm:prSet presAssocID="{3A9FD47C-F632-4631-B20B-08842779C824}" presName="node" presStyleLbl="node1" presStyleIdx="6" presStyleCnt="9">
        <dgm:presLayoutVars>
          <dgm:bulletEnabled val="1"/>
        </dgm:presLayoutVars>
      </dgm:prSet>
      <dgm:spPr/>
      <dgm:t>
        <a:bodyPr/>
        <a:lstStyle/>
        <a:p>
          <a:endParaRPr lang="en-US"/>
        </a:p>
      </dgm:t>
    </dgm:pt>
    <dgm:pt modelId="{30262B54-BF1E-42D4-B2CA-26E6790AF4FE}" type="pres">
      <dgm:prSet presAssocID="{EA3E9CB6-FB0E-49E8-9419-121F22BCEC66}" presName="sibTrans" presStyleCnt="0"/>
      <dgm:spPr/>
    </dgm:pt>
    <dgm:pt modelId="{8D3C22D1-9900-468A-BA1F-E9D6A3DD3A1E}" type="pres">
      <dgm:prSet presAssocID="{754A4ECE-2FF6-421B-91F5-0D3E098C5363}" presName="node" presStyleLbl="node1" presStyleIdx="7" presStyleCnt="9">
        <dgm:presLayoutVars>
          <dgm:bulletEnabled val="1"/>
        </dgm:presLayoutVars>
      </dgm:prSet>
      <dgm:spPr/>
      <dgm:t>
        <a:bodyPr/>
        <a:lstStyle/>
        <a:p>
          <a:endParaRPr lang="en-US"/>
        </a:p>
      </dgm:t>
    </dgm:pt>
    <dgm:pt modelId="{47E87782-874F-4199-8711-CF6054AEEFB0}" type="pres">
      <dgm:prSet presAssocID="{CB982467-76CC-4448-BFCD-93937155CC06}" presName="sibTrans" presStyleCnt="0"/>
      <dgm:spPr/>
    </dgm:pt>
    <dgm:pt modelId="{05619980-5346-4810-B231-FFE9D058DD9D}" type="pres">
      <dgm:prSet presAssocID="{B196EB9C-0C38-491C-84C8-D5F60770B6B3}" presName="node" presStyleLbl="node1" presStyleIdx="8" presStyleCnt="9">
        <dgm:presLayoutVars>
          <dgm:bulletEnabled val="1"/>
        </dgm:presLayoutVars>
      </dgm:prSet>
      <dgm:spPr/>
      <dgm:t>
        <a:bodyPr/>
        <a:lstStyle/>
        <a:p>
          <a:endParaRPr lang="en-US"/>
        </a:p>
      </dgm:t>
    </dgm:pt>
  </dgm:ptLst>
  <dgm:cxnLst>
    <dgm:cxn modelId="{A3C706B0-B79A-4D5E-817B-11EE9F3C0E67}" type="presOf" srcId="{AB3A76C5-D6B5-4CF6-B415-B00E19DE8B4E}" destId="{1745A482-3508-43FC-8BA2-1EC36E16DD0B}" srcOrd="0" destOrd="0" presId="urn:microsoft.com/office/officeart/2005/8/layout/default#1"/>
    <dgm:cxn modelId="{862B366B-DDDF-45CB-BA4D-E5C6ABEC3258}" srcId="{3DF6BC1C-4FDF-437D-BB65-25B45ABCB89F}" destId="{E12B37F6-3C0A-4FEA-837A-7E78A5678E19}" srcOrd="2" destOrd="0" parTransId="{1D00F800-48B0-43EB-B3AD-C82A53E13D89}" sibTransId="{361E84BA-BDC8-4E72-B7B1-3B7586CEFC8E}"/>
    <dgm:cxn modelId="{C5E428BB-11DA-484E-B1E7-ECC5A3E86DA4}" srcId="{3DF6BC1C-4FDF-437D-BB65-25B45ABCB89F}" destId="{1E615FFB-1A01-4DD1-92DD-DF3CD8DD6306}" srcOrd="5" destOrd="0" parTransId="{22A2ABD1-9B85-461B-8106-8B3F465F2519}" sibTransId="{0497DBA6-144A-4C70-AC8B-B9054A730F09}"/>
    <dgm:cxn modelId="{5725C580-2437-425E-8BF7-1F20C495B24F}" type="presOf" srcId="{3DF6BC1C-4FDF-437D-BB65-25B45ABCB89F}" destId="{3A1313F2-E8FE-41CC-BFF9-552193835637}" srcOrd="0" destOrd="0" presId="urn:microsoft.com/office/officeart/2005/8/layout/default#1"/>
    <dgm:cxn modelId="{F5F35961-F6FE-4096-A886-00ECCF73FF9C}" srcId="{3DF6BC1C-4FDF-437D-BB65-25B45ABCB89F}" destId="{B196EB9C-0C38-491C-84C8-D5F60770B6B3}" srcOrd="8" destOrd="0" parTransId="{5AC5A366-766E-4CE7-B83C-9D2FA236AC30}" sibTransId="{57A4D0DC-F6B1-429C-90D4-D32BD3423676}"/>
    <dgm:cxn modelId="{932FD27F-2421-4EB5-88C4-9B4701F29DE5}" srcId="{3DF6BC1C-4FDF-437D-BB65-25B45ABCB89F}" destId="{754A4ECE-2FF6-421B-91F5-0D3E098C5363}" srcOrd="7" destOrd="0" parTransId="{618F4FD0-AE0E-4530-9AB5-69AEFA49D86B}" sibTransId="{CB982467-76CC-4448-BFCD-93937155CC06}"/>
    <dgm:cxn modelId="{870A3B5C-1051-4549-91B5-DCE90A46A619}" type="presOf" srcId="{754A4ECE-2FF6-421B-91F5-0D3E098C5363}" destId="{8D3C22D1-9900-468A-BA1F-E9D6A3DD3A1E}" srcOrd="0" destOrd="0" presId="urn:microsoft.com/office/officeart/2005/8/layout/default#1"/>
    <dgm:cxn modelId="{35B84DC5-E8E8-405A-9FC1-64BA35DBE23B}" srcId="{3DF6BC1C-4FDF-437D-BB65-25B45ABCB89F}" destId="{0D8DC247-CC2D-42CD-9AC3-30F931806B19}" srcOrd="4" destOrd="0" parTransId="{87ABABA2-3B3E-4523-A759-35DCB1248A84}" sibTransId="{B22FC1E9-7F3F-4285-890F-F8EDB151A178}"/>
    <dgm:cxn modelId="{38757993-9127-4B05-A439-092EF5BB8581}" type="presOf" srcId="{3A9FD47C-F632-4631-B20B-08842779C824}" destId="{05EFCB6E-8992-4E59-8FD2-B952165E64B5}" srcOrd="0" destOrd="0" presId="urn:microsoft.com/office/officeart/2005/8/layout/default#1"/>
    <dgm:cxn modelId="{433D3E2C-EB72-4131-A0C3-DE7222337A3F}" type="presOf" srcId="{A4AF8F8D-A04A-4C32-904C-FEA381BA2D21}" destId="{E7AE600C-6762-48E5-BD9D-CB8BA0A3C488}" srcOrd="0" destOrd="0" presId="urn:microsoft.com/office/officeart/2005/8/layout/default#1"/>
    <dgm:cxn modelId="{57395B71-2F77-442D-B527-088459713526}" srcId="{3DF6BC1C-4FDF-437D-BB65-25B45ABCB89F}" destId="{A4AF8F8D-A04A-4C32-904C-FEA381BA2D21}" srcOrd="1" destOrd="0" parTransId="{E6B13FBB-9F76-45BD-A13D-6D0B2806E1EA}" sibTransId="{83A3754F-0D5E-45DE-8215-9A365857BEE7}"/>
    <dgm:cxn modelId="{0F41D8E8-9662-41B0-AF94-0F8180F0EED0}" type="presOf" srcId="{1E615FFB-1A01-4DD1-92DD-DF3CD8DD6306}" destId="{420E9B9F-8077-4DD2-BE0B-3FB91AADEEFA}" srcOrd="0" destOrd="0" presId="urn:microsoft.com/office/officeart/2005/8/layout/default#1"/>
    <dgm:cxn modelId="{9D52555F-C36B-40C4-A6A8-B61C72F75E68}" type="presOf" srcId="{0D8DC247-CC2D-42CD-9AC3-30F931806B19}" destId="{4E712562-7A46-4FC6-B1D1-EDBB05AD5B45}" srcOrd="0" destOrd="0" presId="urn:microsoft.com/office/officeart/2005/8/layout/default#1"/>
    <dgm:cxn modelId="{F6C523A4-B7FF-4884-A54F-A8D132721C86}" srcId="{3DF6BC1C-4FDF-437D-BB65-25B45ABCB89F}" destId="{AB3A76C5-D6B5-4CF6-B415-B00E19DE8B4E}" srcOrd="0" destOrd="0" parTransId="{A4682B08-8C63-46E5-971C-2373F04B5624}" sibTransId="{C5EB081F-A93C-4D59-A97C-366C5A0CFD41}"/>
    <dgm:cxn modelId="{50A404EF-6623-465D-B2D1-BDA51E1571FE}" type="presOf" srcId="{789563DD-91D9-42EC-91A8-9568838974F0}" destId="{57F4CDF0-86EB-4EF5-BB68-06C34BEF4A86}" srcOrd="0" destOrd="0" presId="urn:microsoft.com/office/officeart/2005/8/layout/default#1"/>
    <dgm:cxn modelId="{A9308930-AD36-42DB-A533-D8B78CC8FC82}" srcId="{3DF6BC1C-4FDF-437D-BB65-25B45ABCB89F}" destId="{3A9FD47C-F632-4631-B20B-08842779C824}" srcOrd="6" destOrd="0" parTransId="{394C4355-2EA4-45D6-91CF-918F7DFC1772}" sibTransId="{EA3E9CB6-FB0E-49E8-9419-121F22BCEC66}"/>
    <dgm:cxn modelId="{A2446CF4-B955-48AA-AB15-FFBEA6645B11}" srcId="{3DF6BC1C-4FDF-437D-BB65-25B45ABCB89F}" destId="{789563DD-91D9-42EC-91A8-9568838974F0}" srcOrd="3" destOrd="0" parTransId="{37093E32-B7C2-4DC6-B0DA-69555E3630C9}" sibTransId="{A23679C1-F6E0-43E3-A102-E0DCB4607357}"/>
    <dgm:cxn modelId="{924DDBAD-6ADA-4CB5-B3DE-5829C471E9A4}" type="presOf" srcId="{E12B37F6-3C0A-4FEA-837A-7E78A5678E19}" destId="{BE4D3852-6C61-46E1-A8D8-0EF59F053336}" srcOrd="0" destOrd="0" presId="urn:microsoft.com/office/officeart/2005/8/layout/default#1"/>
    <dgm:cxn modelId="{B9C28160-FCCB-4D81-A5EC-569BD83740E4}" type="presOf" srcId="{B196EB9C-0C38-491C-84C8-D5F60770B6B3}" destId="{05619980-5346-4810-B231-FFE9D058DD9D}" srcOrd="0" destOrd="0" presId="urn:microsoft.com/office/officeart/2005/8/layout/default#1"/>
    <dgm:cxn modelId="{9DB1CDAB-14C7-4C08-8602-8282330CB151}" type="presParOf" srcId="{3A1313F2-E8FE-41CC-BFF9-552193835637}" destId="{1745A482-3508-43FC-8BA2-1EC36E16DD0B}" srcOrd="0" destOrd="0" presId="urn:microsoft.com/office/officeart/2005/8/layout/default#1"/>
    <dgm:cxn modelId="{4C90A27B-D62F-41C8-A973-E92341ACBEE8}" type="presParOf" srcId="{3A1313F2-E8FE-41CC-BFF9-552193835637}" destId="{B64AAC09-EC42-4ED9-9236-856D99A8B33E}" srcOrd="1" destOrd="0" presId="urn:microsoft.com/office/officeart/2005/8/layout/default#1"/>
    <dgm:cxn modelId="{7C952181-0BAC-4F2E-AC48-0F895B87BAB7}" type="presParOf" srcId="{3A1313F2-E8FE-41CC-BFF9-552193835637}" destId="{E7AE600C-6762-48E5-BD9D-CB8BA0A3C488}" srcOrd="2" destOrd="0" presId="urn:microsoft.com/office/officeart/2005/8/layout/default#1"/>
    <dgm:cxn modelId="{3ADCD946-47BD-483C-BA68-8904CFBAA549}" type="presParOf" srcId="{3A1313F2-E8FE-41CC-BFF9-552193835637}" destId="{D85AEEBC-8DC9-48FF-A550-8C2B1640ECCF}" srcOrd="3" destOrd="0" presId="urn:microsoft.com/office/officeart/2005/8/layout/default#1"/>
    <dgm:cxn modelId="{25E844C0-A692-4161-8C43-3C4A4952B912}" type="presParOf" srcId="{3A1313F2-E8FE-41CC-BFF9-552193835637}" destId="{BE4D3852-6C61-46E1-A8D8-0EF59F053336}" srcOrd="4" destOrd="0" presId="urn:microsoft.com/office/officeart/2005/8/layout/default#1"/>
    <dgm:cxn modelId="{B89F6676-0CD8-4EA7-8734-BA5D49A86F79}" type="presParOf" srcId="{3A1313F2-E8FE-41CC-BFF9-552193835637}" destId="{D35AA6BE-D75A-420C-811B-E7C57F419354}" srcOrd="5" destOrd="0" presId="urn:microsoft.com/office/officeart/2005/8/layout/default#1"/>
    <dgm:cxn modelId="{E36E5596-F71C-43A5-ADB2-5A9166A7D34B}" type="presParOf" srcId="{3A1313F2-E8FE-41CC-BFF9-552193835637}" destId="{57F4CDF0-86EB-4EF5-BB68-06C34BEF4A86}" srcOrd="6" destOrd="0" presId="urn:microsoft.com/office/officeart/2005/8/layout/default#1"/>
    <dgm:cxn modelId="{E984AC55-EDA2-4C7E-B15D-2C7DFCD51E6A}" type="presParOf" srcId="{3A1313F2-E8FE-41CC-BFF9-552193835637}" destId="{325B32CF-ED49-40DC-9546-A2726F7EE195}" srcOrd="7" destOrd="0" presId="urn:microsoft.com/office/officeart/2005/8/layout/default#1"/>
    <dgm:cxn modelId="{3D64C745-3D88-4332-8820-21B4823EBADB}" type="presParOf" srcId="{3A1313F2-E8FE-41CC-BFF9-552193835637}" destId="{4E712562-7A46-4FC6-B1D1-EDBB05AD5B45}" srcOrd="8" destOrd="0" presId="urn:microsoft.com/office/officeart/2005/8/layout/default#1"/>
    <dgm:cxn modelId="{C5194D4E-DE10-48C6-AC01-7F6927E71022}" type="presParOf" srcId="{3A1313F2-E8FE-41CC-BFF9-552193835637}" destId="{55652DB2-17EC-4877-A80E-A07E59E434FB}" srcOrd="9" destOrd="0" presId="urn:microsoft.com/office/officeart/2005/8/layout/default#1"/>
    <dgm:cxn modelId="{65291261-8FFB-4D0C-946C-8FDCA8EA5802}" type="presParOf" srcId="{3A1313F2-E8FE-41CC-BFF9-552193835637}" destId="{420E9B9F-8077-4DD2-BE0B-3FB91AADEEFA}" srcOrd="10" destOrd="0" presId="urn:microsoft.com/office/officeart/2005/8/layout/default#1"/>
    <dgm:cxn modelId="{EB36FE7D-FB3F-472A-9821-883C344FDD26}" type="presParOf" srcId="{3A1313F2-E8FE-41CC-BFF9-552193835637}" destId="{954EBCF4-A5FC-4D12-9B0E-ACE441E7AD23}" srcOrd="11" destOrd="0" presId="urn:microsoft.com/office/officeart/2005/8/layout/default#1"/>
    <dgm:cxn modelId="{DAEAF059-FD39-4A5D-8FEA-DB525CE19A39}" type="presParOf" srcId="{3A1313F2-E8FE-41CC-BFF9-552193835637}" destId="{05EFCB6E-8992-4E59-8FD2-B952165E64B5}" srcOrd="12" destOrd="0" presId="urn:microsoft.com/office/officeart/2005/8/layout/default#1"/>
    <dgm:cxn modelId="{3634C421-9AE4-4906-A2DD-E72482BB0FA8}" type="presParOf" srcId="{3A1313F2-E8FE-41CC-BFF9-552193835637}" destId="{30262B54-BF1E-42D4-B2CA-26E6790AF4FE}" srcOrd="13" destOrd="0" presId="urn:microsoft.com/office/officeart/2005/8/layout/default#1"/>
    <dgm:cxn modelId="{40810DBD-8FF5-453D-80A4-5F6040D41A23}" type="presParOf" srcId="{3A1313F2-E8FE-41CC-BFF9-552193835637}" destId="{8D3C22D1-9900-468A-BA1F-E9D6A3DD3A1E}" srcOrd="14" destOrd="0" presId="urn:microsoft.com/office/officeart/2005/8/layout/default#1"/>
    <dgm:cxn modelId="{439491A0-B939-4AA2-9F34-1EC4189B5580}" type="presParOf" srcId="{3A1313F2-E8FE-41CC-BFF9-552193835637}" destId="{47E87782-874F-4199-8711-CF6054AEEFB0}" srcOrd="15" destOrd="0" presId="urn:microsoft.com/office/officeart/2005/8/layout/default#1"/>
    <dgm:cxn modelId="{70A2E0E6-BDDD-41C8-99C8-66626B858827}" type="presParOf" srcId="{3A1313F2-E8FE-41CC-BFF9-552193835637}" destId="{05619980-5346-4810-B231-FFE9D058DD9D}" srcOrd="16" destOrd="0" presId="urn:microsoft.com/office/officeart/2005/8/layout/defaul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45A482-3508-43FC-8BA2-1EC36E16DD0B}">
      <dsp:nvSpPr>
        <dsp:cNvPr id="0" name=""/>
        <dsp:cNvSpPr/>
      </dsp:nvSpPr>
      <dsp:spPr>
        <a:xfrm>
          <a:off x="76205" y="62164"/>
          <a:ext cx="1285037" cy="771022"/>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1. Classified</a:t>
          </a:r>
          <a:endParaRPr lang="en-US" sz="1000" kern="1200" dirty="0"/>
        </a:p>
      </dsp:txBody>
      <dsp:txXfrm>
        <a:off x="76205" y="62164"/>
        <a:ext cx="1285037" cy="771022"/>
      </dsp:txXfrm>
    </dsp:sp>
    <dsp:sp modelId="{E7AE600C-6762-48E5-BD9D-CB8BA0A3C488}">
      <dsp:nvSpPr>
        <dsp:cNvPr id="0" name=""/>
        <dsp:cNvSpPr/>
      </dsp:nvSpPr>
      <dsp:spPr>
        <a:xfrm>
          <a:off x="1500606" y="837"/>
          <a:ext cx="1285037" cy="77102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2. Internal Personnel Matters</a:t>
          </a:r>
          <a:endParaRPr lang="en-US" sz="1000" kern="1200" dirty="0"/>
        </a:p>
      </dsp:txBody>
      <dsp:txXfrm>
        <a:off x="1500606" y="837"/>
        <a:ext cx="1285037" cy="771022"/>
      </dsp:txXfrm>
    </dsp:sp>
    <dsp:sp modelId="{BE4D3852-6C61-46E1-A8D8-0EF59F053336}">
      <dsp:nvSpPr>
        <dsp:cNvPr id="0" name=""/>
        <dsp:cNvSpPr/>
      </dsp:nvSpPr>
      <dsp:spPr>
        <a:xfrm>
          <a:off x="2914147" y="837"/>
          <a:ext cx="1285037" cy="77102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3. Other Statutes</a:t>
          </a:r>
          <a:endParaRPr lang="en-US" sz="1000" kern="1200" dirty="0"/>
        </a:p>
      </dsp:txBody>
      <dsp:txXfrm>
        <a:off x="2914147" y="837"/>
        <a:ext cx="1285037" cy="771022"/>
      </dsp:txXfrm>
    </dsp:sp>
    <dsp:sp modelId="{57F4CDF0-86EB-4EF5-BB68-06C34BEF4A86}">
      <dsp:nvSpPr>
        <dsp:cNvPr id="0" name=""/>
        <dsp:cNvSpPr/>
      </dsp:nvSpPr>
      <dsp:spPr>
        <a:xfrm>
          <a:off x="87064" y="900363"/>
          <a:ext cx="1285037" cy="77102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4. Commercial/ Trade secrets</a:t>
          </a:r>
          <a:endParaRPr lang="en-US" sz="1000" kern="1200" dirty="0"/>
        </a:p>
      </dsp:txBody>
      <dsp:txXfrm>
        <a:off x="87064" y="900363"/>
        <a:ext cx="1285037" cy="771022"/>
      </dsp:txXfrm>
    </dsp:sp>
    <dsp:sp modelId="{4E712562-7A46-4FC6-B1D1-EDBB05AD5B45}">
      <dsp:nvSpPr>
        <dsp:cNvPr id="0" name=""/>
        <dsp:cNvSpPr/>
      </dsp:nvSpPr>
      <dsp:spPr>
        <a:xfrm>
          <a:off x="1500606" y="900363"/>
          <a:ext cx="1285037" cy="771022"/>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5. Inter/Intra Agency Pre-decisional – attorney work product</a:t>
          </a:r>
          <a:endParaRPr lang="en-US" sz="1000" kern="1200" dirty="0"/>
        </a:p>
      </dsp:txBody>
      <dsp:txXfrm>
        <a:off x="1500606" y="900363"/>
        <a:ext cx="1285037" cy="771022"/>
      </dsp:txXfrm>
    </dsp:sp>
    <dsp:sp modelId="{420E9B9F-8077-4DD2-BE0B-3FB91AADEEFA}">
      <dsp:nvSpPr>
        <dsp:cNvPr id="0" name=""/>
        <dsp:cNvSpPr/>
      </dsp:nvSpPr>
      <dsp:spPr>
        <a:xfrm>
          <a:off x="2914147" y="900363"/>
          <a:ext cx="1285037" cy="77102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6. Personal Privacy </a:t>
          </a:r>
          <a:endParaRPr lang="en-US" sz="1000" kern="1200" dirty="0"/>
        </a:p>
      </dsp:txBody>
      <dsp:txXfrm>
        <a:off x="2914147" y="900363"/>
        <a:ext cx="1285037" cy="771022"/>
      </dsp:txXfrm>
    </dsp:sp>
    <dsp:sp modelId="{05EFCB6E-8992-4E59-8FD2-B952165E64B5}">
      <dsp:nvSpPr>
        <dsp:cNvPr id="0" name=""/>
        <dsp:cNvSpPr/>
      </dsp:nvSpPr>
      <dsp:spPr>
        <a:xfrm>
          <a:off x="87064" y="1799890"/>
          <a:ext cx="1285037" cy="771022"/>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7. Law Enforcement</a:t>
          </a:r>
          <a:endParaRPr lang="en-US" sz="1000" kern="1200" dirty="0"/>
        </a:p>
      </dsp:txBody>
      <dsp:txXfrm>
        <a:off x="87064" y="1799890"/>
        <a:ext cx="1285037" cy="771022"/>
      </dsp:txXfrm>
    </dsp:sp>
    <dsp:sp modelId="{8D3C22D1-9900-468A-BA1F-E9D6A3DD3A1E}">
      <dsp:nvSpPr>
        <dsp:cNvPr id="0" name=""/>
        <dsp:cNvSpPr/>
      </dsp:nvSpPr>
      <dsp:spPr>
        <a:xfrm>
          <a:off x="1500606" y="1799890"/>
          <a:ext cx="1285037" cy="771022"/>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8. Financial Institutions</a:t>
          </a:r>
          <a:endParaRPr lang="en-US" sz="1000" kern="1200" dirty="0"/>
        </a:p>
      </dsp:txBody>
      <dsp:txXfrm>
        <a:off x="1500606" y="1799890"/>
        <a:ext cx="1285037" cy="771022"/>
      </dsp:txXfrm>
    </dsp:sp>
    <dsp:sp modelId="{05619980-5346-4810-B231-FFE9D058DD9D}">
      <dsp:nvSpPr>
        <dsp:cNvPr id="0" name=""/>
        <dsp:cNvSpPr/>
      </dsp:nvSpPr>
      <dsp:spPr>
        <a:xfrm>
          <a:off x="2914147" y="1799890"/>
          <a:ext cx="1285037" cy="771022"/>
        </a:xfrm>
        <a:prstGeom prst="rect">
          <a:avLst/>
        </a:prstGeom>
        <a:solidFill>
          <a:srgbClr val="0000F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9. Geological Information</a:t>
          </a:r>
          <a:endParaRPr lang="en-US" sz="1000" kern="1200" dirty="0"/>
        </a:p>
      </dsp:txBody>
      <dsp:txXfrm>
        <a:off x="2914147" y="1799890"/>
        <a:ext cx="1285037" cy="771022"/>
      </dsp:txXfrm>
    </dsp:sp>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965052D6-27F9-45D5-A79F-927E48A25C21}" type="datetimeFigureOut">
              <a:rPr lang="en-US" smtClean="0"/>
              <a:t>7/22/2019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185E2E51-359A-4B69-8A7E-BB72C5580C78}" type="slidenum">
              <a:rPr lang="en-US" smtClean="0"/>
              <a:t>‹#›</a:t>
            </a:fld>
            <a:endParaRPr lang="en-US"/>
          </a:p>
        </p:txBody>
      </p:sp>
    </p:spTree>
    <p:extLst>
      <p:ext uri="{BB962C8B-B14F-4D97-AF65-F5344CB8AC3E}">
        <p14:creationId xmlns:p14="http://schemas.microsoft.com/office/powerpoint/2010/main" val="26611878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BDAEE87-6417-4A9A-AF74-5B230AD4D8F7}" type="datetimeFigureOut">
              <a:rPr lang="en-US" smtClean="0"/>
              <a:t>7/22/2019</a:t>
            </a:fld>
            <a:endParaRPr lang="en-US" dirty="0"/>
          </a:p>
        </p:txBody>
      </p:sp>
      <p:sp>
        <p:nvSpPr>
          <p:cNvPr id="4" name="Slide Image Placeholder 3"/>
          <p:cNvSpPr>
            <a:spLocks noGrp="1" noRot="1" noChangeAspect="1"/>
          </p:cNvSpPr>
          <p:nvPr>
            <p:ph type="sldImg" idx="2"/>
          </p:nvPr>
        </p:nvSpPr>
        <p:spPr>
          <a:xfrm>
            <a:off x="1219200" y="685800"/>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D40EE3D-1CDA-4228-AD31-75D94072F691}" type="slidenum">
              <a:rPr lang="en-US" smtClean="0"/>
              <a:t>‹#›</a:t>
            </a:fld>
            <a:endParaRPr lang="en-US" dirty="0"/>
          </a:p>
        </p:txBody>
      </p:sp>
    </p:spTree>
    <p:extLst>
      <p:ext uri="{BB962C8B-B14F-4D97-AF65-F5344CB8AC3E}">
        <p14:creationId xmlns:p14="http://schemas.microsoft.com/office/powerpoint/2010/main" val="3589949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1470025"/>
          </a:xfrm>
          <a:noFill/>
        </p:spPr>
        <p:txBody>
          <a:bodyPr anchor="ctr" anchorCtr="0">
            <a:noAutofit/>
          </a:bodyPr>
          <a:lstStyle>
            <a:lvl1pPr algn="ctr">
              <a:defRPr sz="3200">
                <a:solidFill>
                  <a:schemeClr val="tx1">
                    <a:lumMod val="75000"/>
                    <a:lumOff val="2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80852" y="5334000"/>
            <a:ext cx="6400800" cy="1219200"/>
          </a:xfrm>
          <a:noFill/>
        </p:spPr>
        <p:txBody>
          <a:bodyPr>
            <a:noAutofit/>
          </a:bodyPr>
          <a:lstStyle>
            <a:lvl1pPr marL="0" indent="0" algn="ctr">
              <a:spcBef>
                <a:spcPts val="0"/>
              </a:spcBef>
              <a:buNone/>
              <a:defRPr sz="2000" b="1" baseline="0">
                <a:solidFill>
                  <a:schemeClr val="tx1">
                    <a:lumMod val="65000"/>
                    <a:lumOff val="3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Speaker’s info</a:t>
            </a:r>
          </a:p>
          <a:p>
            <a:r>
              <a:rPr lang="en-US" dirty="0" smtClean="0"/>
              <a:t>Title</a:t>
            </a:r>
          </a:p>
          <a:p>
            <a:r>
              <a:rPr lang="en-US" dirty="0" err="1" smtClean="0"/>
              <a:t>Dept</a:t>
            </a:r>
            <a:endParaRPr lang="en-US" dirty="0" smtClean="0"/>
          </a:p>
          <a:p>
            <a:r>
              <a:rPr lang="en-US" dirty="0" smtClean="0"/>
              <a:t>date</a:t>
            </a:r>
          </a:p>
        </p:txBody>
      </p:sp>
      <p:sp>
        <p:nvSpPr>
          <p:cNvPr id="5" name="Text Placeholder 4"/>
          <p:cNvSpPr>
            <a:spLocks noGrp="1"/>
          </p:cNvSpPr>
          <p:nvPr>
            <p:ph type="body" sz="quarter" idx="10" hasCustomPrompt="1"/>
          </p:nvPr>
        </p:nvSpPr>
        <p:spPr>
          <a:xfrm>
            <a:off x="1828800" y="4868863"/>
            <a:ext cx="5486400" cy="465137"/>
          </a:xfrm>
          <a:noFill/>
        </p:spPr>
        <p:txBody>
          <a:bodyPr wrap="none">
            <a:noAutofit/>
          </a:bodyPr>
          <a:lstStyle>
            <a:lvl1pPr marL="0" indent="0" algn="ctr">
              <a:buFont typeface="Arial" pitchFamily="34" charset="0"/>
              <a:buNone/>
              <a:defRPr sz="2400" b="1" baseline="0">
                <a:solidFill>
                  <a:schemeClr val="tx1">
                    <a:lumMod val="85000"/>
                    <a:lumOff val="15000"/>
                  </a:schemeClr>
                </a:solidFill>
                <a:latin typeface="Arial" pitchFamily="34" charset="0"/>
                <a:cs typeface="Arial" pitchFamily="34" charset="0"/>
              </a:defRPr>
            </a:lvl1pPr>
          </a:lstStyle>
          <a:p>
            <a:pPr lvl="0"/>
            <a:r>
              <a:rPr lang="en-US" dirty="0" smtClean="0"/>
              <a:t>Click to add Speaker’s NAME</a:t>
            </a:r>
            <a:endParaRPr lang="en-US" dirty="0"/>
          </a:p>
        </p:txBody>
      </p:sp>
    </p:spTree>
    <p:extLst>
      <p:ext uri="{BB962C8B-B14F-4D97-AF65-F5344CB8AC3E}">
        <p14:creationId xmlns:p14="http://schemas.microsoft.com/office/powerpoint/2010/main" val="2701420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3200" b="1" cap="all">
                <a:latin typeface="Century Gothic"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latin typeface="Arial" pitchFamily="34" charset="0"/>
                <a:cs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6096" y="6519379"/>
            <a:ext cx="2133600" cy="365125"/>
          </a:xfrm>
          <a:prstGeom prst="rect">
            <a:avLst/>
          </a:prstGeom>
        </p:spPr>
        <p:txBody>
          <a:bodyPr/>
          <a:lstStyle/>
          <a:p>
            <a:fld id="{FA61809D-638B-4AE6-B9EB-D86D279C9413}"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128461269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lvl1pPr>
              <a:defRPr sz="1000"/>
            </a:lvl1pPr>
          </a:lstStyle>
          <a:p>
            <a:endParaRPr lang="en-US" dirty="0"/>
          </a:p>
        </p:txBody>
      </p:sp>
      <p:sp>
        <p:nvSpPr>
          <p:cNvPr id="7" name="Slide Number Placeholder 5"/>
          <p:cNvSpPr>
            <a:spLocks noGrp="1"/>
          </p:cNvSpPr>
          <p:nvPr>
            <p:ph type="sldNum" sz="quarter" idx="4"/>
          </p:nvPr>
        </p:nvSpPr>
        <p:spPr>
          <a:xfrm>
            <a:off x="7004304" y="6519379"/>
            <a:ext cx="2133600" cy="365125"/>
          </a:xfrm>
          <a:prstGeom prst="rect">
            <a:avLst/>
          </a:prstGeom>
        </p:spPr>
        <p:txBody>
          <a:bodyPr vert="horz" lIns="91440" tIns="45720" rIns="91440" bIns="45720" rtlCol="0" anchor="b" anchorCtr="0"/>
          <a:lstStyle>
            <a:lvl1pPr algn="r">
              <a:defRPr sz="1000">
                <a:solidFill>
                  <a:srgbClr val="948A54"/>
                </a:solidFill>
                <a:latin typeface="Century Gothic" pitchFamily="34" charset="0"/>
              </a:defRPr>
            </a:lvl1pPr>
          </a:lstStyle>
          <a:p>
            <a:fld id="{04ED06A7-BC9F-46E1-945E-F835971F0E39}" type="slidenum">
              <a:rPr lang="en-US" smtClean="0"/>
              <a:pPr/>
              <a:t>‹#›</a:t>
            </a:fld>
            <a:endParaRPr lang="en-US" dirty="0"/>
          </a:p>
        </p:txBody>
      </p:sp>
      <p:sp>
        <p:nvSpPr>
          <p:cNvPr id="8" name="Date Placeholder 3"/>
          <p:cNvSpPr>
            <a:spLocks noGrp="1"/>
          </p:cNvSpPr>
          <p:nvPr>
            <p:ph type="dt" sz="half" idx="2"/>
          </p:nvPr>
        </p:nvSpPr>
        <p:spPr>
          <a:xfrm>
            <a:off x="-6096" y="6519379"/>
            <a:ext cx="2133600" cy="365125"/>
          </a:xfrm>
          <a:prstGeom prst="rect">
            <a:avLst/>
          </a:prstGeom>
        </p:spPr>
        <p:txBody>
          <a:bodyPr vert="horz" lIns="91440" tIns="45720" rIns="91440" bIns="45720" rtlCol="0" anchor="b" anchorCtr="0"/>
          <a:lstStyle>
            <a:lvl1pPr algn="l">
              <a:defRPr sz="1000">
                <a:solidFill>
                  <a:srgbClr val="948A54"/>
                </a:solidFill>
                <a:latin typeface="Century Gothic" pitchFamily="34" charset="0"/>
              </a:defRPr>
            </a:lvl1pPr>
          </a:lstStyle>
          <a:p>
            <a:fld id="{D756BB39-7DF6-47D8-88FA-D6CF0CE0DFEC}" type="datetime1">
              <a:rPr lang="en-US" smtClean="0"/>
              <a:t>7/22/2019</a:t>
            </a:fld>
            <a:endParaRPr lang="en-US" dirty="0"/>
          </a:p>
        </p:txBody>
      </p:sp>
    </p:spTree>
    <p:extLst>
      <p:ext uri="{BB962C8B-B14F-4D97-AF65-F5344CB8AC3E}">
        <p14:creationId xmlns:p14="http://schemas.microsoft.com/office/powerpoint/2010/main" val="710939673"/>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nclass-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4228663"/>
            <a:ext cx="5437632"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Franklin Gothic Medium Cond" panose="020B0606030402020204" pitchFamily="34" charset="0"/>
            </a:endParaRPr>
          </a:p>
        </p:txBody>
      </p:sp>
      <p:sp>
        <p:nvSpPr>
          <p:cNvPr id="19" name="Text Placeholder 5"/>
          <p:cNvSpPr>
            <a:spLocks noGrp="1"/>
          </p:cNvSpPr>
          <p:nvPr>
            <p:ph type="body" sz="quarter" idx="10"/>
          </p:nvPr>
        </p:nvSpPr>
        <p:spPr>
          <a:xfrm>
            <a:off x="1760539" y="127441"/>
            <a:ext cx="5045075" cy="768351"/>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12" name="Text Placeholder 7"/>
          <p:cNvSpPr>
            <a:spLocks noGrp="1"/>
          </p:cNvSpPr>
          <p:nvPr>
            <p:ph type="body" sz="quarter" idx="11"/>
          </p:nvPr>
        </p:nvSpPr>
        <p:spPr>
          <a:xfrm>
            <a:off x="381000" y="1295400"/>
            <a:ext cx="8382000" cy="5181600"/>
          </a:xfrm>
          <a:prstGeom prst="rect">
            <a:avLst/>
          </a:prstGeom>
        </p:spPr>
        <p:txBody>
          <a:bodyPr/>
          <a:lstStyle>
            <a:lvl1pPr marL="285750" indent="-285750">
              <a:buFont typeface="Arial" panose="020B0604020202020204" pitchFamily="34" charset="0"/>
              <a:buChar char="•"/>
              <a:defRPr lang="en-US" sz="1800" b="1" kern="1200" dirty="0" smtClean="0">
                <a:solidFill>
                  <a:srgbClr val="2B353B"/>
                </a:solidFill>
                <a:latin typeface="Arial"/>
                <a:ea typeface="+mn-ea"/>
                <a:cs typeface="Arial"/>
              </a:defRPr>
            </a:lvl1pPr>
            <a:lvl2pPr marL="512762" indent="-285750">
              <a:buFont typeface="Arial" panose="020B0604020202020204" pitchFamily="34" charset="0"/>
              <a:buChar char="•"/>
              <a:defRPr lang="en-US" sz="1600" b="1" kern="1200" dirty="0" smtClean="0">
                <a:solidFill>
                  <a:srgbClr val="2B353B"/>
                </a:solidFill>
                <a:latin typeface="Arial"/>
                <a:ea typeface="+mn-ea"/>
                <a:cs typeface="Arial"/>
              </a:defRPr>
            </a:lvl2pPr>
            <a:lvl3pPr marL="746125" indent="-285750">
              <a:buFont typeface="Arial" panose="020B0604020202020204" pitchFamily="34" charset="0"/>
              <a:buChar char="•"/>
              <a:defRPr lang="en-US" sz="1600" kern="1200" dirty="0" smtClean="0">
                <a:solidFill>
                  <a:srgbClr val="2B353B"/>
                </a:solidFill>
                <a:latin typeface="Arial"/>
                <a:ea typeface="+mn-ea"/>
                <a:cs typeface="Arial"/>
              </a:defRPr>
            </a:lvl3pPr>
            <a:lvl4pPr marL="973137" indent="-285750">
              <a:buFont typeface="Arial" panose="020B0604020202020204" pitchFamily="34" charset="0"/>
              <a:buChar char="•"/>
              <a:defRPr lang="en-US" sz="1400" b="1" kern="1200" dirty="0" smtClean="0">
                <a:solidFill>
                  <a:srgbClr val="2B353B"/>
                </a:solidFill>
                <a:latin typeface="Arial"/>
                <a:ea typeface="+mn-ea"/>
                <a:cs typeface="Arial"/>
              </a:defRPr>
            </a:lvl4pPr>
            <a:lvl5pPr marL="1200150" indent="-285750">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8462555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FOUO (Content - Single Title)">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71600" y="228600"/>
            <a:ext cx="7772400" cy="533400"/>
          </a:xfrm>
          <a:prstGeom prst="rect">
            <a:avLst/>
          </a:prstGeom>
        </p:spPr>
        <p:txBody>
          <a:bodyPr lIns="0" tIns="0" rIns="0" bIns="0" anchor="b" anchorCtr="1"/>
          <a:lstStyle>
            <a:lvl1pPr algn="ctr" defTabSz="914400" rtl="0" eaLnBrk="1" latinLnBrk="0" hangingPunct="1">
              <a:lnSpc>
                <a:spcPts val="2800"/>
              </a:lnSpc>
              <a:spcBef>
                <a:spcPts val="0"/>
              </a:spcBef>
              <a:buNone/>
              <a:defRPr lang="en-US" sz="3200" b="1" kern="1200" baseline="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solidFill>
                  <a:srgbClr val="FFFFFF"/>
                </a:solidFill>
              </a:rPr>
              <a:pPr>
                <a:defRPr/>
              </a:pPr>
              <a:t>‹#›</a:t>
            </a:fld>
            <a:endParaRPr lang="en-US" dirty="0">
              <a:solidFill>
                <a:srgbClr val="FFFFFF"/>
              </a:solidFill>
            </a:endParaRPr>
          </a:p>
        </p:txBody>
      </p:sp>
      <p:sp>
        <p:nvSpPr>
          <p:cNvPr id="8" name="Date Placeholder 3"/>
          <p:cNvSpPr>
            <a:spLocks noGrp="1"/>
          </p:cNvSpPr>
          <p:nvPr>
            <p:ph type="dt" sz="half" idx="2"/>
          </p:nvPr>
        </p:nvSpPr>
        <p:spPr>
          <a:xfrm>
            <a:off x="76200" y="6675120"/>
            <a:ext cx="2133600" cy="182880"/>
          </a:xfrm>
          <a:prstGeom prst="rect">
            <a:avLst/>
          </a:prstGeom>
        </p:spPr>
        <p:txBody>
          <a:bodyPr vert="horz" lIns="91440" tIns="45720" rIns="91440" bIns="45720" rtlCol="0" anchor="ctr"/>
          <a:lstStyle>
            <a:lvl1pPr algn="l">
              <a:defRPr lang="en-US" sz="700" b="1" kern="120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a:solidFill>
                  <a:srgbClr val="FFFFFF"/>
                </a:solidFill>
              </a:rPr>
              <a:t>13 AUG 2013 -- 1630</a:t>
            </a:r>
            <a:endParaRPr dirty="0">
              <a:solidFill>
                <a:srgbClr val="FFFFFF"/>
              </a:solidFill>
            </a:endParaRPr>
          </a:p>
        </p:txBody>
      </p:sp>
    </p:spTree>
    <p:extLst>
      <p:ext uri="{BB962C8B-B14F-4D97-AF65-F5344CB8AC3E}">
        <p14:creationId xmlns:p14="http://schemas.microsoft.com/office/powerpoint/2010/main" val="1890547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l" eaLnBrk="1" hangingPunct="1">
              <a:defRPr/>
            </a:pPr>
            <a:endParaRPr lang="en-US" sz="1800">
              <a:solidFill>
                <a:srgbClr val="000000"/>
              </a:solidFill>
              <a:latin typeface="Arial" charset="0"/>
              <a:cs typeface="Arial" charset="0"/>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lIns="91429" tIns="45714" rIns="91429" bIns="45714">
            <a:spAutoFit/>
          </a:bodyPr>
          <a:lstStyle/>
          <a:p>
            <a:pPr algn="l" eaLnBrk="1" hangingPunct="1">
              <a:spcBef>
                <a:spcPct val="50000"/>
              </a:spcBef>
              <a:defRPr/>
            </a:pPr>
            <a:r>
              <a:rPr lang="en-US" sz="2000" b="1" i="1" dirty="0">
                <a:solidFill>
                  <a:srgbClr val="000000"/>
                </a:solidFill>
                <a:latin typeface="Century Schoolbook" pitchFamily="18" charset="0"/>
                <a:cs typeface="Arial" charset="0"/>
              </a:rPr>
              <a:t>I n t e g r </a:t>
            </a:r>
            <a:r>
              <a:rPr lang="en-US" sz="2000" b="1" i="1" dirty="0" err="1">
                <a:solidFill>
                  <a:srgbClr val="000000"/>
                </a:solidFill>
                <a:latin typeface="Century Schoolbook" pitchFamily="18" charset="0"/>
                <a:cs typeface="Arial" charset="0"/>
              </a:rPr>
              <a:t>i</a:t>
            </a:r>
            <a:r>
              <a:rPr lang="en-US" sz="2000" b="1" i="1" dirty="0">
                <a:solidFill>
                  <a:srgbClr val="000000"/>
                </a:solidFill>
                <a:latin typeface="Century Schoolbook" pitchFamily="18" charset="0"/>
                <a:cs typeface="Arial" charset="0"/>
              </a:rPr>
              <a:t> t y  -  S e r v </a:t>
            </a:r>
            <a:r>
              <a:rPr lang="en-US" sz="2000" b="1" i="1" dirty="0" err="1">
                <a:solidFill>
                  <a:srgbClr val="000000"/>
                </a:solidFill>
                <a:latin typeface="Century Schoolbook" pitchFamily="18" charset="0"/>
                <a:cs typeface="Arial" charset="0"/>
              </a:rPr>
              <a:t>i</a:t>
            </a:r>
            <a:r>
              <a:rPr lang="en-US" sz="2000" b="1" i="1" dirty="0">
                <a:solidFill>
                  <a:srgbClr val="000000"/>
                </a:solidFill>
                <a:latin typeface="Century Schoolbook" pitchFamily="18" charset="0"/>
                <a:cs typeface="Arial" charset="0"/>
              </a:rPr>
              <a:t> c e  -  E x c e l </a:t>
            </a:r>
            <a:r>
              <a:rPr lang="en-US" sz="2000" b="1" i="1" dirty="0" err="1">
                <a:solidFill>
                  <a:srgbClr val="000000"/>
                </a:solidFill>
                <a:latin typeface="Century Schoolbook" pitchFamily="18" charset="0"/>
                <a:cs typeface="Arial" charset="0"/>
              </a:rPr>
              <a:t>l</a:t>
            </a:r>
            <a:r>
              <a:rPr lang="en-US" sz="2000" b="1" i="1" dirty="0">
                <a:solidFill>
                  <a:srgbClr val="000000"/>
                </a:solidFill>
                <a:latin typeface="Century Schoolbook" pitchFamily="18" charset="0"/>
                <a:cs typeface="Arial" charset="0"/>
              </a:rPr>
              <a:t>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l" eaLnBrk="1" hangingPunct="1">
              <a:defRPr/>
            </a:pPr>
            <a:endParaRPr lang="en-US" sz="1800">
              <a:solidFill>
                <a:srgbClr val="000000"/>
              </a:solidFill>
              <a:latin typeface="Arial" charset="0"/>
              <a:cs typeface="Arial" charset="0"/>
            </a:endParaRPr>
          </a:p>
        </p:txBody>
      </p:sp>
      <p:pic>
        <p:nvPicPr>
          <p:cNvPr id="6" name="Picture 13" descr="afsymbol"/>
          <p:cNvPicPr>
            <a:picLocks noChangeAspect="1" noChangeArrowheads="1"/>
          </p:cNvPicPr>
          <p:nvPr/>
        </p:nvPicPr>
        <p:blipFill>
          <a:blip r:embed="rId2" cstate="print"/>
          <a:srcRect/>
          <a:stretch>
            <a:fillRect/>
          </a:stretch>
        </p:blipFill>
        <p:spPr bwMode="auto">
          <a:xfrm>
            <a:off x="419101" y="3698875"/>
            <a:ext cx="3305175" cy="2605088"/>
          </a:xfrm>
          <a:prstGeom prst="rect">
            <a:avLst/>
          </a:prstGeom>
          <a:noFill/>
          <a:ln w="9525">
            <a:noFill/>
            <a:miter lim="800000"/>
            <a:headEnd/>
            <a:tailEnd/>
          </a:ln>
        </p:spPr>
      </p:pic>
      <p:sp>
        <p:nvSpPr>
          <p:cNvPr id="7" name="Text Box 14"/>
          <p:cNvSpPr txBox="1">
            <a:spLocks noChangeArrowheads="1"/>
          </p:cNvSpPr>
          <p:nvPr/>
        </p:nvSpPr>
        <p:spPr bwMode="auto">
          <a:xfrm>
            <a:off x="1385073" y="500063"/>
            <a:ext cx="6323055" cy="646319"/>
          </a:xfrm>
          <a:prstGeom prst="rect">
            <a:avLst/>
          </a:prstGeom>
          <a:noFill/>
          <a:ln w="9525">
            <a:noFill/>
            <a:miter lim="800000"/>
            <a:headEnd/>
            <a:tailEnd/>
          </a:ln>
          <a:effectLst/>
        </p:spPr>
        <p:txBody>
          <a:bodyPr wrap="none" lIns="91429" tIns="45714" rIns="91429" bIns="45714">
            <a:spAutoFit/>
          </a:bodyPr>
          <a:lstStyle/>
          <a:p>
            <a:pPr algn="l" eaLnBrk="1" hangingPunct="1">
              <a:defRPr/>
            </a:pPr>
            <a:r>
              <a:rPr lang="en-US" sz="3600" b="1" i="1" dirty="0">
                <a:solidFill>
                  <a:srgbClr val="000000"/>
                </a:solidFill>
                <a:latin typeface="Arial" charset="0"/>
                <a:cs typeface="Arial" charset="0"/>
              </a:rPr>
              <a:t>Headquarters U.S. Air Force</a:t>
            </a:r>
          </a:p>
        </p:txBody>
      </p:sp>
      <p:sp>
        <p:nvSpPr>
          <p:cNvPr id="50191" name="Rectangle 15"/>
          <p:cNvSpPr>
            <a:spLocks noGrp="1" noChangeArrowheads="1"/>
          </p:cNvSpPr>
          <p:nvPr>
            <p:ph type="ctrTitle"/>
          </p:nvPr>
        </p:nvSpPr>
        <p:spPr>
          <a:xfrm>
            <a:off x="276226"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a:lvl1pPr>
          </a:lstStyle>
          <a:p>
            <a:pPr>
              <a:defRPr/>
            </a:pPr>
            <a:r>
              <a:rPr lang="en-US"/>
              <a:t>As of: </a:t>
            </a:r>
          </a:p>
        </p:txBody>
      </p:sp>
      <p:sp>
        <p:nvSpPr>
          <p:cNvPr id="9" name="Rectangle 7"/>
          <p:cNvSpPr>
            <a:spLocks noGrp="1" noChangeArrowheads="1"/>
          </p:cNvSpPr>
          <p:nvPr>
            <p:ph type="sldNum" sz="quarter" idx="11"/>
          </p:nvPr>
        </p:nvSpPr>
        <p:spPr/>
        <p:txBody>
          <a:bodyPr/>
          <a:lstStyle>
            <a:lvl1pPr>
              <a:defRPr/>
            </a:lvl1pPr>
          </a:lstStyle>
          <a:p>
            <a:pPr>
              <a:defRPr/>
            </a:pPr>
            <a:fld id="{9DF567DF-D29A-4F5D-BC82-A3F8377A4CD1}" type="slidenum">
              <a:rPr lang="en-US"/>
              <a:pPr>
                <a:defRPr/>
              </a:pPr>
              <a:t>‹#›</a:t>
            </a:fld>
            <a:endParaRPr lang="en-US">
              <a:solidFill>
                <a:srgbClr val="808080"/>
              </a:solidFill>
            </a:endParaRPr>
          </a:p>
        </p:txBody>
      </p:sp>
    </p:spTree>
    <p:extLst>
      <p:ext uri="{BB962C8B-B14F-4D97-AF65-F5344CB8AC3E}">
        <p14:creationId xmlns:p14="http://schemas.microsoft.com/office/powerpoint/2010/main" val="655858052"/>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CA56737D-F1DF-4441-A58E-958084B6F1BC}" type="datetime1">
              <a:rPr lang="en-US" smtClean="0"/>
              <a:t>7/22/2019</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10881179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46" indent="0">
              <a:buNone/>
              <a:defRPr sz="1800"/>
            </a:lvl2pPr>
            <a:lvl3pPr marL="914293" indent="0">
              <a:buNone/>
              <a:defRPr sz="1600"/>
            </a:lvl3pPr>
            <a:lvl4pPr marL="1371440" indent="0">
              <a:buNone/>
              <a:defRPr sz="1400"/>
            </a:lvl4pPr>
            <a:lvl5pPr marL="1828586" indent="0">
              <a:buNone/>
              <a:defRPr sz="1400"/>
            </a:lvl5pPr>
            <a:lvl6pPr marL="2285733" indent="0">
              <a:buNone/>
              <a:defRPr sz="1400"/>
            </a:lvl6pPr>
            <a:lvl7pPr marL="2742879" indent="0">
              <a:buNone/>
              <a:defRPr sz="1400"/>
            </a:lvl7pPr>
            <a:lvl8pPr marL="3200026" indent="0">
              <a:buNone/>
              <a:defRPr sz="1400"/>
            </a:lvl8pPr>
            <a:lvl9pPr marL="3657172" indent="0">
              <a:buNone/>
              <a:defRPr sz="1400"/>
            </a:lvl9pPr>
          </a:lstStyle>
          <a:p>
            <a:pPr lvl="0"/>
            <a:r>
              <a:rPr lang="en-US" smtClean="0"/>
              <a:t>Edit Master text styles</a:t>
            </a:r>
          </a:p>
        </p:txBody>
      </p:sp>
      <p:sp>
        <p:nvSpPr>
          <p:cNvPr id="4" name="Rectangle 1027"/>
          <p:cNvSpPr>
            <a:spLocks noGrp="1" noChangeArrowheads="1"/>
          </p:cNvSpPr>
          <p:nvPr>
            <p:ph type="dt" sz="half" idx="10"/>
          </p:nvPr>
        </p:nvSpPr>
        <p:spPr>
          <a:ln/>
        </p:spPr>
        <p:txBody>
          <a:bodyPr/>
          <a:lstStyle>
            <a:lvl1pPr>
              <a:defRPr/>
            </a:lvl1pPr>
          </a:lstStyle>
          <a:p>
            <a:fld id="{FA61809D-638B-4AE6-B9EB-D86D279C9413}" type="datetime1">
              <a:rPr lang="en-US" smtClean="0"/>
              <a:t>7/22/2019</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29533417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4"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7"/>
          <p:cNvSpPr>
            <a:spLocks noGrp="1" noChangeArrowheads="1"/>
          </p:cNvSpPr>
          <p:nvPr>
            <p:ph type="dt" sz="half" idx="10"/>
          </p:nvPr>
        </p:nvSpPr>
        <p:spPr>
          <a:ln/>
        </p:spPr>
        <p:txBody>
          <a:bodyPr/>
          <a:lstStyle>
            <a:lvl1pPr>
              <a:defRPr/>
            </a:lvl1pPr>
          </a:lstStyle>
          <a:p>
            <a:fld id="{0E015E4C-8AC0-46B4-A905-A3D52ABCF1C2}" type="datetime1">
              <a:rPr lang="en-US" smtClean="0"/>
              <a:t>7/22/2019</a:t>
            </a:fld>
            <a:endParaRPr lang="en-US" dirty="0"/>
          </a:p>
        </p:txBody>
      </p:sp>
      <p:sp>
        <p:nvSpPr>
          <p:cNvPr id="6"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37051823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6" indent="0">
              <a:buNone/>
              <a:defRPr sz="2000" b="1"/>
            </a:lvl2pPr>
            <a:lvl3pPr marL="914293" indent="0">
              <a:buNone/>
              <a:defRPr sz="1800" b="1"/>
            </a:lvl3pPr>
            <a:lvl4pPr marL="1371440" indent="0">
              <a:buNone/>
              <a:defRPr sz="1600" b="1"/>
            </a:lvl4pPr>
            <a:lvl5pPr marL="1828586" indent="0">
              <a:buNone/>
              <a:defRPr sz="1600" b="1"/>
            </a:lvl5pPr>
            <a:lvl6pPr marL="2285733" indent="0">
              <a:buNone/>
              <a:defRPr sz="1600" b="1"/>
            </a:lvl6pPr>
            <a:lvl7pPr marL="2742879" indent="0">
              <a:buNone/>
              <a:defRPr sz="1600" b="1"/>
            </a:lvl7pPr>
            <a:lvl8pPr marL="3200026" indent="0">
              <a:buNone/>
              <a:defRPr sz="1600" b="1"/>
            </a:lvl8pPr>
            <a:lvl9pPr marL="3657172"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7"/>
          <p:cNvSpPr>
            <a:spLocks noGrp="1" noChangeArrowheads="1"/>
          </p:cNvSpPr>
          <p:nvPr>
            <p:ph type="dt" sz="half" idx="10"/>
          </p:nvPr>
        </p:nvSpPr>
        <p:spPr>
          <a:ln/>
        </p:spPr>
        <p:txBody>
          <a:bodyPr/>
          <a:lstStyle>
            <a:lvl1pPr>
              <a:defRPr/>
            </a:lvl1pPr>
          </a:lstStyle>
          <a:p>
            <a:fld id="{77840A9B-6907-43CF-8592-44126E321698}" type="datetime1">
              <a:rPr lang="en-US" smtClean="0"/>
              <a:t>7/22/2019</a:t>
            </a:fld>
            <a:endParaRPr lang="en-US" dirty="0"/>
          </a:p>
        </p:txBody>
      </p:sp>
      <p:sp>
        <p:nvSpPr>
          <p:cNvPr id="8"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25892112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baseline="0"/>
            </a:lvl1pPr>
          </a:lstStyle>
          <a:p>
            <a:r>
              <a:rPr lang="en-US" smtClean="0"/>
              <a:t>Click to edit Master title style</a:t>
            </a:r>
            <a:endParaRPr lang="en-US" dirty="0"/>
          </a:p>
        </p:txBody>
      </p:sp>
      <p:sp>
        <p:nvSpPr>
          <p:cNvPr id="3" name="Rectangle 1027"/>
          <p:cNvSpPr>
            <a:spLocks noGrp="1" noChangeArrowheads="1"/>
          </p:cNvSpPr>
          <p:nvPr>
            <p:ph type="dt" sz="half" idx="10"/>
          </p:nvPr>
        </p:nvSpPr>
        <p:spPr>
          <a:ln/>
        </p:spPr>
        <p:txBody>
          <a:bodyPr/>
          <a:lstStyle>
            <a:lvl1pPr>
              <a:defRPr/>
            </a:lvl1pPr>
          </a:lstStyle>
          <a:p>
            <a:fld id="{AA71E35F-7410-46EB-98E3-30ED40DA8567}" type="datetime1">
              <a:rPr lang="en-US" smtClean="0"/>
              <a:t>7/22/2019</a:t>
            </a:fld>
            <a:endParaRPr lang="en-US" dirty="0"/>
          </a:p>
        </p:txBody>
      </p:sp>
      <p:sp>
        <p:nvSpPr>
          <p:cNvPr id="4"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2334672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 y="6519379"/>
            <a:ext cx="2133600" cy="365125"/>
          </a:xfrm>
          <a:prstGeom prst="rect">
            <a:avLst/>
          </a:prstGeom>
        </p:spPr>
        <p:txBody>
          <a:bodyPr/>
          <a:lstStyle/>
          <a:p>
            <a:fld id="{CA56737D-F1DF-4441-A58E-958084B6F1BC}"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348538526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7"/>
          <p:cNvSpPr>
            <a:spLocks noGrp="1" noChangeArrowheads="1"/>
          </p:cNvSpPr>
          <p:nvPr>
            <p:ph type="dt" sz="half" idx="10"/>
          </p:nvPr>
        </p:nvSpPr>
        <p:spPr>
          <a:ln/>
        </p:spPr>
        <p:txBody>
          <a:bodyPr/>
          <a:lstStyle>
            <a:lvl1pPr>
              <a:defRPr/>
            </a:lvl1pPr>
          </a:lstStyle>
          <a:p>
            <a:fld id="{1B6FE8DB-DE51-45C8-94C4-A5A535BAAD6A}" type="datetime1">
              <a:rPr lang="en-US" smtClean="0"/>
              <a:t>7/22/2019</a:t>
            </a:fld>
            <a:endParaRPr lang="en-US" dirty="0"/>
          </a:p>
        </p:txBody>
      </p:sp>
      <p:sp>
        <p:nvSpPr>
          <p:cNvPr id="3"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34025059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0"/>
            <a:ext cx="3008313" cy="4691063"/>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Edit Master text styles</a:t>
            </a:r>
          </a:p>
        </p:txBody>
      </p:sp>
      <p:sp>
        <p:nvSpPr>
          <p:cNvPr id="5" name="Rectangle 1027"/>
          <p:cNvSpPr>
            <a:spLocks noGrp="1" noChangeArrowheads="1"/>
          </p:cNvSpPr>
          <p:nvPr>
            <p:ph type="dt" sz="half" idx="10"/>
          </p:nvPr>
        </p:nvSpPr>
        <p:spPr>
          <a:ln/>
        </p:spPr>
        <p:txBody>
          <a:bodyPr/>
          <a:lstStyle>
            <a:lvl1pPr>
              <a:defRPr/>
            </a:lvl1pPr>
          </a:lstStyle>
          <a:p>
            <a:fld id="{7EC95A78-6B3D-4E2B-855E-21B63D540B2E}" type="datetime1">
              <a:rPr lang="en-US" smtClean="0"/>
              <a:t>7/22/2019</a:t>
            </a:fld>
            <a:endParaRPr lang="en-US" dirty="0"/>
          </a:p>
        </p:txBody>
      </p:sp>
      <p:sp>
        <p:nvSpPr>
          <p:cNvPr id="6"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3608247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6" indent="0">
              <a:buNone/>
              <a:defRPr sz="2800"/>
            </a:lvl2pPr>
            <a:lvl3pPr marL="914293" indent="0">
              <a:buNone/>
              <a:defRPr sz="2400"/>
            </a:lvl3pPr>
            <a:lvl4pPr marL="1371440" indent="0">
              <a:buNone/>
              <a:defRPr sz="2000"/>
            </a:lvl4pPr>
            <a:lvl5pPr marL="1828586" indent="0">
              <a:buNone/>
              <a:defRPr sz="2000"/>
            </a:lvl5pPr>
            <a:lvl6pPr marL="2285733" indent="0">
              <a:buNone/>
              <a:defRPr sz="2000"/>
            </a:lvl6pPr>
            <a:lvl7pPr marL="2742879" indent="0">
              <a:buNone/>
              <a:defRPr sz="2000"/>
            </a:lvl7pPr>
            <a:lvl8pPr marL="3200026" indent="0">
              <a:buNone/>
              <a:defRPr sz="2000"/>
            </a:lvl8pPr>
            <a:lvl9pPr marL="3657172"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6" indent="0">
              <a:buNone/>
              <a:defRPr sz="1200"/>
            </a:lvl2pPr>
            <a:lvl3pPr marL="914293" indent="0">
              <a:buNone/>
              <a:defRPr sz="1000"/>
            </a:lvl3pPr>
            <a:lvl4pPr marL="1371440" indent="0">
              <a:buNone/>
              <a:defRPr sz="900"/>
            </a:lvl4pPr>
            <a:lvl5pPr marL="1828586" indent="0">
              <a:buNone/>
              <a:defRPr sz="900"/>
            </a:lvl5pPr>
            <a:lvl6pPr marL="2285733" indent="0">
              <a:buNone/>
              <a:defRPr sz="900"/>
            </a:lvl6pPr>
            <a:lvl7pPr marL="2742879" indent="0">
              <a:buNone/>
              <a:defRPr sz="900"/>
            </a:lvl7pPr>
            <a:lvl8pPr marL="3200026" indent="0">
              <a:buNone/>
              <a:defRPr sz="900"/>
            </a:lvl8pPr>
            <a:lvl9pPr marL="3657172" indent="0">
              <a:buNone/>
              <a:defRPr sz="900"/>
            </a:lvl9pPr>
          </a:lstStyle>
          <a:p>
            <a:pPr lvl="0"/>
            <a:r>
              <a:rPr lang="en-US" smtClean="0"/>
              <a:t>Edit Master text styles</a:t>
            </a:r>
          </a:p>
        </p:txBody>
      </p:sp>
      <p:sp>
        <p:nvSpPr>
          <p:cNvPr id="5" name="Rectangle 1027"/>
          <p:cNvSpPr>
            <a:spLocks noGrp="1" noChangeArrowheads="1"/>
          </p:cNvSpPr>
          <p:nvPr>
            <p:ph type="dt" sz="half" idx="10"/>
          </p:nvPr>
        </p:nvSpPr>
        <p:spPr>
          <a:ln/>
        </p:spPr>
        <p:txBody>
          <a:bodyPr/>
          <a:lstStyle>
            <a:lvl1pPr>
              <a:defRPr/>
            </a:lvl1pPr>
          </a:lstStyle>
          <a:p>
            <a:fld id="{3F42D616-0B08-4988-83C0-DAAB16C09604}" type="datetime1">
              <a:rPr lang="en-US" smtClean="0"/>
              <a:t>7/22/2019</a:t>
            </a:fld>
            <a:endParaRPr lang="en-US" dirty="0"/>
          </a:p>
        </p:txBody>
      </p:sp>
      <p:sp>
        <p:nvSpPr>
          <p:cNvPr id="6"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1563555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fld id="{B40FEA7C-E62A-495F-9575-ACAC3D347680}" type="datetime1">
              <a:rPr lang="en-US" smtClean="0"/>
              <a:t>7/22/2019</a:t>
            </a:fld>
            <a:endParaRPr lang="en-US" dirty="0"/>
          </a:p>
        </p:txBody>
      </p:sp>
      <p:sp>
        <p:nvSpPr>
          <p:cNvPr id="5" name="Rectangle 1028"/>
          <p:cNvSpPr>
            <a:spLocks noGrp="1" noChangeArrowheads="1"/>
          </p:cNvSpPr>
          <p:nvPr>
            <p:ph type="sldNum" sz="quarter" idx="11"/>
          </p:nvPr>
        </p:nvSpPr>
        <p:spPr>
          <a:ln/>
        </p:spPr>
        <p:txBody>
          <a:bodyPr/>
          <a:lstStyle>
            <a:lvl1pPr>
              <a:defRPr/>
            </a:lvl1pPr>
          </a:lstStyle>
          <a:p>
            <a:fld id="{04ED06A7-BC9F-46E1-945E-F835971F0E39}" type="slidenum">
              <a:rPr lang="en-US" smtClean="0"/>
              <a:t>‹#›</a:t>
            </a:fld>
            <a:endParaRPr lang="en-US" dirty="0"/>
          </a:p>
        </p:txBody>
      </p:sp>
    </p:spTree>
    <p:extLst>
      <p:ext uri="{BB962C8B-B14F-4D97-AF65-F5344CB8AC3E}">
        <p14:creationId xmlns:p14="http://schemas.microsoft.com/office/powerpoint/2010/main" val="34047487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9"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7"/>
          <p:cNvSpPr>
            <a:spLocks noGrp="1" noChangeArrowheads="1"/>
          </p:cNvSpPr>
          <p:nvPr>
            <p:ph type="dt" sz="half" idx="10"/>
          </p:nvPr>
        </p:nvSpPr>
        <p:spPr>
          <a:ln/>
        </p:spPr>
        <p:txBody>
          <a:bodyPr/>
          <a:lstStyle>
            <a:lvl1pPr>
              <a:defRPr/>
            </a:lvl1pPr>
          </a:lstStyle>
          <a:p>
            <a:pPr>
              <a:defRPr/>
            </a:pPr>
            <a:r>
              <a:rPr lang="en-US"/>
              <a:t>As of: </a:t>
            </a:r>
          </a:p>
        </p:txBody>
      </p:sp>
      <p:sp>
        <p:nvSpPr>
          <p:cNvPr id="5" name="Rectangle 1028"/>
          <p:cNvSpPr>
            <a:spLocks noGrp="1" noChangeArrowheads="1"/>
          </p:cNvSpPr>
          <p:nvPr>
            <p:ph type="sldNum" sz="quarter" idx="11"/>
          </p:nvPr>
        </p:nvSpPr>
        <p:spPr>
          <a:ln/>
        </p:spPr>
        <p:txBody>
          <a:bodyPr/>
          <a:lstStyle>
            <a:lvl1pPr>
              <a:defRPr/>
            </a:lvl1pPr>
          </a:lstStyle>
          <a:p>
            <a:pPr>
              <a:defRPr/>
            </a:pPr>
            <a:fld id="{A51DDB16-EF4E-49DB-A1A9-33B2924618FE}" type="slidenum">
              <a:rPr lang="en-US"/>
              <a:pPr>
                <a:defRPr/>
              </a:pPr>
              <a:t>‹#›</a:t>
            </a:fld>
            <a:endParaRPr lang="en-US">
              <a:solidFill>
                <a:srgbClr val="808080"/>
              </a:solidFill>
            </a:endParaRPr>
          </a:p>
        </p:txBody>
      </p:sp>
    </p:spTree>
    <p:extLst>
      <p:ext uri="{BB962C8B-B14F-4D97-AF65-F5344CB8AC3E}">
        <p14:creationId xmlns:p14="http://schemas.microsoft.com/office/powerpoint/2010/main" val="3354942953"/>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smtClean="0">
                <a:solidFill>
                  <a:srgbClr val="FFFFFF"/>
                </a:solidFill>
              </a:defRPr>
            </a:lvl1pPr>
            <a:extLst/>
          </a:lstStyle>
          <a:p>
            <a:pPr>
              <a:defRPr/>
            </a:pPr>
            <a:fld id="{91DC578E-7AC9-4045-A1AC-3DF4B5E5D8DE}" type="datetimeFigureOut">
              <a:rPr lang="en-US"/>
              <a:pPr>
                <a:defRPr/>
              </a:pPr>
              <a:t>7/22/2019</a:t>
            </a:fld>
            <a:endParaRPr lang="en-US"/>
          </a:p>
        </p:txBody>
      </p:sp>
      <p:sp>
        <p:nvSpPr>
          <p:cNvPr id="12" name="Footer Placeholder 18"/>
          <p:cNvSpPr>
            <a:spLocks noGrp="1"/>
          </p:cNvSpPr>
          <p:nvPr>
            <p:ph type="ftr" sz="quarter" idx="11"/>
          </p:nvPr>
        </p:nvSpPr>
        <p:spPr>
          <a:xfrm>
            <a:off x="4379913" y="6408738"/>
            <a:ext cx="2351087" cy="365125"/>
          </a:xfrm>
          <a:prstGeom prst="rect">
            <a:avLst/>
          </a:prstGeom>
        </p:spPr>
        <p:txBody>
          <a:bodyPr/>
          <a:lstStyle>
            <a:lvl1pPr>
              <a:defRPr>
                <a:solidFill>
                  <a:schemeClr val="accent1">
                    <a:tint val="20000"/>
                  </a:schemeClr>
                </a:solidFill>
              </a:defRPr>
            </a:lvl1pPr>
            <a:extLst/>
          </a:lstStyle>
          <a:p>
            <a:endParaRPr lang="en-US" dirty="0"/>
          </a:p>
        </p:txBody>
      </p:sp>
      <p:sp>
        <p:nvSpPr>
          <p:cNvPr id="13" name="Slide Number Placeholder 26"/>
          <p:cNvSpPr>
            <a:spLocks noGrp="1"/>
          </p:cNvSpPr>
          <p:nvPr>
            <p:ph type="sldNum" sz="quarter" idx="12"/>
          </p:nvPr>
        </p:nvSpPr>
        <p:spPr/>
        <p:txBody>
          <a:bodyPr/>
          <a:lstStyle>
            <a:lvl1pPr>
              <a:defRPr smtClean="0">
                <a:solidFill>
                  <a:srgbClr val="FFFFFF"/>
                </a:solidFill>
              </a:defRPr>
            </a:lvl1pPr>
            <a:extLst/>
          </a:lstStyle>
          <a:p>
            <a:pPr>
              <a:defRPr/>
            </a:pPr>
            <a:fld id="{D3F47B7B-9705-4C8F-80F8-370C01ED02DF}" type="slidenum">
              <a:rPr lang="en-US"/>
              <a:pPr>
                <a:defRPr/>
              </a:pPr>
              <a:t>‹#›</a:t>
            </a:fld>
            <a:endParaRPr lang="en-US"/>
          </a:p>
        </p:txBody>
      </p:sp>
    </p:spTree>
    <p:extLst>
      <p:ext uri="{BB962C8B-B14F-4D97-AF65-F5344CB8AC3E}">
        <p14:creationId xmlns:p14="http://schemas.microsoft.com/office/powerpoint/2010/main" val="1410822015"/>
      </p:ext>
    </p:extLst>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FOUO (Content - Single Title)">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71600" y="228600"/>
            <a:ext cx="7772400" cy="533400"/>
          </a:xfrm>
          <a:prstGeom prst="rect">
            <a:avLst/>
          </a:prstGeom>
        </p:spPr>
        <p:txBody>
          <a:bodyPr lIns="0" tIns="0" rIns="0" bIns="0" anchor="b" anchorCtr="1"/>
          <a:lstStyle>
            <a:lvl1pPr algn="ctr" defTabSz="914400" rtl="0" eaLnBrk="1" latinLnBrk="0" hangingPunct="1">
              <a:lnSpc>
                <a:spcPts val="2800"/>
              </a:lnSpc>
              <a:spcBef>
                <a:spcPts val="0"/>
              </a:spcBef>
              <a:buNone/>
              <a:defRPr lang="en-US" sz="3200" b="1" kern="1200" baseline="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solidFill>
                  <a:srgbClr val="FFFFFF"/>
                </a:solidFill>
              </a:rPr>
              <a:pPr>
                <a:defRPr/>
              </a:pPr>
              <a:t>‹#›</a:t>
            </a:fld>
            <a:endParaRPr lang="en-US" dirty="0">
              <a:solidFill>
                <a:srgbClr val="FFFFFF"/>
              </a:solidFill>
            </a:endParaRPr>
          </a:p>
        </p:txBody>
      </p:sp>
      <p:sp>
        <p:nvSpPr>
          <p:cNvPr id="8" name="Date Placeholder 3"/>
          <p:cNvSpPr>
            <a:spLocks noGrp="1"/>
          </p:cNvSpPr>
          <p:nvPr>
            <p:ph type="dt" sz="half" idx="2"/>
          </p:nvPr>
        </p:nvSpPr>
        <p:spPr>
          <a:xfrm>
            <a:off x="76200" y="6675120"/>
            <a:ext cx="2133600" cy="182880"/>
          </a:xfrm>
          <a:prstGeom prst="rect">
            <a:avLst/>
          </a:prstGeom>
        </p:spPr>
        <p:txBody>
          <a:bodyPr vert="horz" lIns="91440" tIns="45720" rIns="91440" bIns="45720" rtlCol="0" anchor="ctr"/>
          <a:lstStyle>
            <a:lvl1pPr algn="l">
              <a:defRPr lang="en-US" sz="700" b="1" kern="120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lang="en-US" smtClean="0">
                <a:solidFill>
                  <a:srgbClr val="FFFFFF"/>
                </a:solidFill>
              </a:rPr>
              <a:t>13 AUG 2013 -- 1630</a:t>
            </a:r>
            <a:endParaRPr lang="en-US" dirty="0">
              <a:solidFill>
                <a:srgbClr val="FFFFFF"/>
              </a:solidFill>
            </a:endParaRPr>
          </a:p>
        </p:txBody>
      </p:sp>
    </p:spTree>
    <p:extLst>
      <p:ext uri="{BB962C8B-B14F-4D97-AF65-F5344CB8AC3E}">
        <p14:creationId xmlns:p14="http://schemas.microsoft.com/office/powerpoint/2010/main" val="9464686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_FOUO (Content - Single Title)">
    <p:spTree>
      <p:nvGrpSpPr>
        <p:cNvPr id="1" name=""/>
        <p:cNvGrpSpPr/>
        <p:nvPr/>
      </p:nvGrpSpPr>
      <p:grpSpPr>
        <a:xfrm>
          <a:off x="0" y="0"/>
          <a:ext cx="0" cy="0"/>
          <a:chOff x="0" y="0"/>
          <a:chExt cx="0" cy="0"/>
        </a:xfrm>
      </p:grpSpPr>
      <p:sp>
        <p:nvSpPr>
          <p:cNvPr id="3" name="Text Placeholder 3"/>
          <p:cNvSpPr>
            <a:spLocks noGrp="1"/>
          </p:cNvSpPr>
          <p:nvPr>
            <p:ph type="body" sz="quarter" idx="10"/>
          </p:nvPr>
        </p:nvSpPr>
        <p:spPr>
          <a:xfrm>
            <a:off x="76200" y="990600"/>
            <a:ext cx="8991600" cy="5562600"/>
          </a:xfrm>
          <a:prstGeom prst="rect">
            <a:avLst/>
          </a:prstGeom>
        </p:spPr>
        <p:txBody>
          <a:bodyPr/>
          <a:lstStyle>
            <a:lvl1pPr marL="182880" indent="-182880">
              <a:lnSpc>
                <a:spcPct val="80000"/>
              </a:lnSpc>
              <a:spcBef>
                <a:spcPts val="1200"/>
              </a:spcBef>
              <a:defRPr sz="2000" b="1">
                <a:solidFill>
                  <a:schemeClr val="tx1"/>
                </a:solidFill>
                <a:latin typeface="Arial" pitchFamily="34" charset="0"/>
                <a:cs typeface="Arial" pitchFamily="34" charset="0"/>
              </a:defRPr>
            </a:lvl1pPr>
            <a:lvl2pPr marL="365760" indent="-182880">
              <a:lnSpc>
                <a:spcPct val="80000"/>
              </a:lnSpc>
              <a:spcBef>
                <a:spcPts val="300"/>
              </a:spcBef>
              <a:defRPr sz="1800" b="1">
                <a:solidFill>
                  <a:schemeClr val="tx1"/>
                </a:solidFill>
                <a:latin typeface="Arial" pitchFamily="34" charset="0"/>
                <a:cs typeface="Arial" pitchFamily="34" charset="0"/>
              </a:defRPr>
            </a:lvl2pPr>
            <a:lvl3pPr marL="548640" indent="-182880">
              <a:lnSpc>
                <a:spcPct val="80000"/>
              </a:lnSpc>
              <a:spcBef>
                <a:spcPts val="300"/>
              </a:spcBef>
              <a:defRPr sz="1800" b="0">
                <a:solidFill>
                  <a:schemeClr val="tx1"/>
                </a:solidFill>
                <a:latin typeface="Arial" pitchFamily="34" charset="0"/>
                <a:cs typeface="Arial" pitchFamily="34" charset="0"/>
              </a:defRPr>
            </a:lvl3pPr>
            <a:lvl4pPr marL="731520" indent="-182880">
              <a:lnSpc>
                <a:spcPct val="80000"/>
              </a:lnSpc>
              <a:spcBef>
                <a:spcPts val="300"/>
              </a:spcBef>
              <a:defRPr sz="1600" b="1">
                <a:solidFill>
                  <a:schemeClr val="tx1"/>
                </a:solidFill>
                <a:latin typeface="Arial" pitchFamily="34" charset="0"/>
                <a:cs typeface="Arial" pitchFamily="34" charset="0"/>
              </a:defRPr>
            </a:lvl4pPr>
            <a:lvl5pPr marL="914400" indent="-182880">
              <a:lnSpc>
                <a:spcPct val="80000"/>
              </a:lnSpc>
              <a:spcBef>
                <a:spcPts val="300"/>
              </a:spcBef>
              <a:buFont typeface="Arial" pitchFamily="34" charset="0"/>
              <a:buChar char="•"/>
              <a:defRPr sz="1600" b="0">
                <a:solidFill>
                  <a:schemeClr val="tx1"/>
                </a:solidFill>
                <a:latin typeface="Arial" pitchFamily="34" charset="0"/>
                <a:cs typeface="Arial"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itle 1"/>
          <p:cNvSpPr>
            <a:spLocks noGrp="1"/>
          </p:cNvSpPr>
          <p:nvPr>
            <p:ph type="title"/>
          </p:nvPr>
        </p:nvSpPr>
        <p:spPr>
          <a:xfrm>
            <a:off x="1371600" y="228600"/>
            <a:ext cx="7772400" cy="533400"/>
          </a:xfrm>
          <a:prstGeom prst="rect">
            <a:avLst/>
          </a:prstGeom>
        </p:spPr>
        <p:txBody>
          <a:bodyPr lIns="0" tIns="0" rIns="0" bIns="0" anchor="b" anchorCtr="1"/>
          <a:lstStyle>
            <a:lvl1pPr algn="ctr" defTabSz="914400" rtl="0" eaLnBrk="1" latinLnBrk="0" hangingPunct="1">
              <a:lnSpc>
                <a:spcPts val="2800"/>
              </a:lnSpc>
              <a:spcBef>
                <a:spcPts val="0"/>
              </a:spcBef>
              <a:buNone/>
              <a:defRPr lang="en-US" sz="3200" b="1" kern="1200" baseline="0" dirty="0" smtClean="0">
                <a:solidFill>
                  <a:schemeClr val="tx1"/>
                </a:solidFill>
                <a:effectLst>
                  <a:outerShdw blurRad="38100" dist="38100" dir="2700000" algn="tl">
                    <a:srgbClr val="000000">
                      <a:alpha val="43137"/>
                    </a:srgbClr>
                  </a:outerShdw>
                </a:effectLst>
                <a:latin typeface="Arial" pitchFamily="34" charset="0"/>
                <a:ea typeface="+mj-ea"/>
                <a:cs typeface="Arial" pitchFamily="34" charset="0"/>
              </a:defRPr>
            </a:lvl1pPr>
          </a:lstStyle>
          <a:p>
            <a:r>
              <a:rPr lang="en-US" smtClean="0"/>
              <a:t>Click to edit Master title style</a:t>
            </a:r>
            <a:endParaRPr lang="en-US" dirty="0"/>
          </a:p>
        </p:txBody>
      </p:sp>
      <p:sp>
        <p:nvSpPr>
          <p:cNvPr id="7" name="Slide Number Placeholder 12"/>
          <p:cNvSpPr>
            <a:spLocks noGrp="1"/>
          </p:cNvSpPr>
          <p:nvPr>
            <p:ph type="sldNum" sz="quarter" idx="4"/>
          </p:nvPr>
        </p:nvSpPr>
        <p:spPr>
          <a:xfrm>
            <a:off x="6934200" y="6675120"/>
            <a:ext cx="2133600" cy="182880"/>
          </a:xfrm>
          <a:prstGeom prst="rect">
            <a:avLst/>
          </a:prstGeom>
        </p:spPr>
        <p:txBody>
          <a:bodyPr vert="horz" lIns="0" tIns="0" rIns="0" bIns="0" rtlCol="0" anchor="ctr" anchorCtr="0"/>
          <a:lstStyle>
            <a:lvl1pPr algn="r" fontAlgn="auto">
              <a:spcBef>
                <a:spcPts val="0"/>
              </a:spcBef>
              <a:spcAft>
                <a:spcPts val="0"/>
              </a:spcAft>
              <a:defRPr sz="700" b="1">
                <a:solidFill>
                  <a:schemeClr val="bg1"/>
                </a:solidFill>
                <a:effectLst>
                  <a:outerShdw blurRad="38100" dist="38100" dir="2700000" algn="tl">
                    <a:srgbClr val="000000">
                      <a:alpha val="43137"/>
                    </a:srgbClr>
                  </a:outerShdw>
                </a:effectLst>
                <a:latin typeface="Arial" pitchFamily="34" charset="0"/>
                <a:cs typeface="Arial" pitchFamily="34" charset="0"/>
              </a:defRPr>
            </a:lvl1pPr>
          </a:lstStyle>
          <a:p>
            <a:pPr>
              <a:defRPr/>
            </a:pPr>
            <a:fld id="{5E6319CD-757A-4A75-89DF-7AC94FF89A32}" type="slidenum">
              <a:rPr lang="en-US" smtClean="0">
                <a:solidFill>
                  <a:srgbClr val="FFFFFF"/>
                </a:solidFill>
              </a:rPr>
              <a:pPr>
                <a:defRPr/>
              </a:pPr>
              <a:t>‹#›</a:t>
            </a:fld>
            <a:endParaRPr lang="en-US" dirty="0">
              <a:solidFill>
                <a:srgbClr val="FFFFFF"/>
              </a:solidFill>
            </a:endParaRPr>
          </a:p>
        </p:txBody>
      </p:sp>
      <p:sp>
        <p:nvSpPr>
          <p:cNvPr id="8" name="Date Placeholder 3"/>
          <p:cNvSpPr>
            <a:spLocks noGrp="1"/>
          </p:cNvSpPr>
          <p:nvPr>
            <p:ph type="dt" sz="half" idx="2"/>
          </p:nvPr>
        </p:nvSpPr>
        <p:spPr>
          <a:xfrm>
            <a:off x="76200" y="6675120"/>
            <a:ext cx="2133600" cy="182880"/>
          </a:xfrm>
          <a:prstGeom prst="rect">
            <a:avLst/>
          </a:prstGeom>
        </p:spPr>
        <p:txBody>
          <a:bodyPr vert="horz" lIns="91440" tIns="45720" rIns="91440" bIns="45720" rtlCol="0" anchor="ctr"/>
          <a:lstStyle>
            <a:lvl1pPr algn="l">
              <a:defRPr lang="en-US" sz="700" b="1" kern="1200" smtClean="0">
                <a:solidFill>
                  <a:schemeClr val="bg1"/>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a:solidFill>
                  <a:srgbClr val="FFFFFF"/>
                </a:solidFill>
              </a:rPr>
              <a:t>13 AUG 2013 -- 1630</a:t>
            </a:r>
            <a:endParaRPr dirty="0">
              <a:solidFill>
                <a:srgbClr val="FFFFFF"/>
              </a:solidFill>
            </a:endParaRPr>
          </a:p>
        </p:txBody>
      </p:sp>
    </p:spTree>
    <p:extLst>
      <p:ext uri="{BB962C8B-B14F-4D97-AF65-F5344CB8AC3E}">
        <p14:creationId xmlns:p14="http://schemas.microsoft.com/office/powerpoint/2010/main" val="327224469"/>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457200"/>
            <a:ext cx="8229600" cy="1470025"/>
          </a:xfrm>
          <a:noFill/>
        </p:spPr>
        <p:txBody>
          <a:bodyPr anchor="ctr" anchorCtr="0">
            <a:noAutofit/>
          </a:bodyPr>
          <a:lstStyle>
            <a:lvl1pPr algn="ctr">
              <a:defRPr sz="3200">
                <a:solidFill>
                  <a:schemeClr val="tx1">
                    <a:lumMod val="75000"/>
                    <a:lumOff val="25000"/>
                  </a:schemeClr>
                </a:solidFill>
                <a:latin typeface="Century Gothic" pitchFamily="34" charset="0"/>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1380852" y="5334000"/>
            <a:ext cx="6400800" cy="1219200"/>
          </a:xfrm>
          <a:noFill/>
        </p:spPr>
        <p:txBody>
          <a:bodyPr>
            <a:noAutofit/>
          </a:bodyPr>
          <a:lstStyle>
            <a:lvl1pPr marL="0" indent="0" algn="ctr">
              <a:spcBef>
                <a:spcPts val="0"/>
              </a:spcBef>
              <a:buNone/>
              <a:defRPr sz="2000" b="1" baseline="0">
                <a:solidFill>
                  <a:schemeClr val="tx1">
                    <a:lumMod val="65000"/>
                    <a:lumOff val="35000"/>
                  </a:schemeClr>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add Speaker’s info</a:t>
            </a:r>
          </a:p>
          <a:p>
            <a:r>
              <a:rPr lang="en-US" dirty="0" smtClean="0"/>
              <a:t>Title</a:t>
            </a:r>
          </a:p>
          <a:p>
            <a:r>
              <a:rPr lang="en-US" dirty="0" err="1" smtClean="0"/>
              <a:t>Dept</a:t>
            </a:r>
            <a:endParaRPr lang="en-US" dirty="0" smtClean="0"/>
          </a:p>
          <a:p>
            <a:r>
              <a:rPr lang="en-US" dirty="0" smtClean="0"/>
              <a:t>date</a:t>
            </a:r>
          </a:p>
        </p:txBody>
      </p:sp>
      <p:sp>
        <p:nvSpPr>
          <p:cNvPr id="5" name="Text Placeholder 4"/>
          <p:cNvSpPr>
            <a:spLocks noGrp="1"/>
          </p:cNvSpPr>
          <p:nvPr>
            <p:ph type="body" sz="quarter" idx="10" hasCustomPrompt="1"/>
          </p:nvPr>
        </p:nvSpPr>
        <p:spPr>
          <a:xfrm>
            <a:off x="1828800" y="4868863"/>
            <a:ext cx="5486400" cy="465137"/>
          </a:xfrm>
          <a:noFill/>
        </p:spPr>
        <p:txBody>
          <a:bodyPr wrap="none">
            <a:noAutofit/>
          </a:bodyPr>
          <a:lstStyle>
            <a:lvl1pPr marL="0" indent="0" algn="ctr">
              <a:buFont typeface="Arial" pitchFamily="34" charset="0"/>
              <a:buNone/>
              <a:defRPr sz="2400" b="1" baseline="0">
                <a:solidFill>
                  <a:schemeClr val="tx1">
                    <a:lumMod val="85000"/>
                    <a:lumOff val="15000"/>
                  </a:schemeClr>
                </a:solidFill>
                <a:latin typeface="Arial" pitchFamily="34" charset="0"/>
                <a:cs typeface="Arial" pitchFamily="34" charset="0"/>
              </a:defRPr>
            </a:lvl1pPr>
          </a:lstStyle>
          <a:p>
            <a:pPr lvl="0"/>
            <a:r>
              <a:rPr lang="en-US" dirty="0" smtClean="0"/>
              <a:t>Click to add Speaker’s NAME</a:t>
            </a:r>
            <a:endParaRPr lang="en-US" dirty="0"/>
          </a:p>
        </p:txBody>
      </p:sp>
    </p:spTree>
    <p:extLst>
      <p:ext uri="{BB962C8B-B14F-4D97-AF65-F5344CB8AC3E}">
        <p14:creationId xmlns:p14="http://schemas.microsoft.com/office/powerpoint/2010/main" val="20658173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Unclass-Standard-Slide">
    <p:spTree>
      <p:nvGrpSpPr>
        <p:cNvPr id="1" name=""/>
        <p:cNvGrpSpPr/>
        <p:nvPr/>
      </p:nvGrpSpPr>
      <p:grpSpPr>
        <a:xfrm>
          <a:off x="0" y="0"/>
          <a:ext cx="0" cy="0"/>
          <a:chOff x="0" y="0"/>
          <a:chExt cx="0" cy="0"/>
        </a:xfrm>
      </p:grpSpPr>
      <p:sp>
        <p:nvSpPr>
          <p:cNvPr id="5" name="Text Placeholder 14"/>
          <p:cNvSpPr>
            <a:spLocks noGrp="1"/>
          </p:cNvSpPr>
          <p:nvPr userDrawn="1"/>
        </p:nvSpPr>
        <p:spPr>
          <a:xfrm>
            <a:off x="2215060" y="4228663"/>
            <a:ext cx="5437632" cy="621792"/>
          </a:xfrm>
          <a:prstGeom prst="rect">
            <a:avLst/>
          </a:prstGeom>
        </p:spPr>
        <p:txBody>
          <a:bodyPr/>
          <a:lstStyle>
            <a:lvl1pPr marL="342900" indent="-342900" algn="r" defTabSz="914400" rtl="0" eaLnBrk="1" latinLnBrk="0" hangingPunct="1">
              <a:spcBef>
                <a:spcPct val="20000"/>
              </a:spcBef>
              <a:buFont typeface="Arial" pitchFamily="34" charset="0"/>
              <a:buNone/>
              <a:defRPr sz="1800" kern="1200">
                <a:solidFill>
                  <a:schemeClr val="tx1"/>
                </a:solidFill>
                <a:effectLst>
                  <a:outerShdw blurRad="38100" dist="38100" dir="2700000" algn="tl">
                    <a:srgbClr val="000000">
                      <a:alpha val="43137"/>
                    </a:srgbClr>
                  </a:outerShdw>
                </a:effectLst>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None/>
              <a:defRPr sz="2400" kern="1200">
                <a:solidFill>
                  <a:schemeClr val="bg1">
                    <a:lumMod val="85000"/>
                  </a:schemeClr>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1800" b="0"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
        <p:nvSpPr>
          <p:cNvPr id="10" name="Rectangle 9"/>
          <p:cNvSpPr/>
          <p:nvPr userDrawn="1"/>
        </p:nvSpPr>
        <p:spPr>
          <a:xfrm>
            <a:off x="0" y="0"/>
            <a:ext cx="9144000" cy="1016000"/>
          </a:xfrm>
          <a:prstGeom prst="rect">
            <a:avLst/>
          </a:prstGeom>
          <a:gradFill flip="none" rotWithShape="1">
            <a:gsLst>
              <a:gs pos="0">
                <a:schemeClr val="bg1"/>
              </a:gs>
              <a:gs pos="100000">
                <a:schemeClr val="tx1">
                  <a:lumMod val="50000"/>
                  <a:lumOff val="50000"/>
                  <a:alpha val="26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Franklin Gothic Medium Cond" panose="020B0606030402020204" pitchFamily="34" charset="0"/>
            </a:endParaRPr>
          </a:p>
        </p:txBody>
      </p:sp>
      <p:sp>
        <p:nvSpPr>
          <p:cNvPr id="19" name="Text Placeholder 5"/>
          <p:cNvSpPr>
            <a:spLocks noGrp="1"/>
          </p:cNvSpPr>
          <p:nvPr>
            <p:ph type="body" sz="quarter" idx="10"/>
          </p:nvPr>
        </p:nvSpPr>
        <p:spPr>
          <a:xfrm>
            <a:off x="1760539" y="127441"/>
            <a:ext cx="5045075" cy="768351"/>
          </a:xfrm>
          <a:prstGeom prst="rect">
            <a:avLst/>
          </a:prstGeom>
        </p:spPr>
        <p:txBody>
          <a:bodyPr/>
          <a:lstStyle>
            <a:lvl1pPr marL="0" indent="0">
              <a:buNone/>
              <a:defRPr lang="en-US" sz="2400" kern="1200" smtClean="0">
                <a:solidFill>
                  <a:srgbClr val="2B353B"/>
                </a:solidFill>
                <a:latin typeface="Franklin Gothic Medium Cond" panose="020B0606030402020204" pitchFamily="34" charset="0"/>
                <a:ea typeface="+mj-ea"/>
                <a:cs typeface="Franklin Gothic Medium Cond" panose="020B0606030402020204" pitchFamily="34" charset="0"/>
              </a:defRPr>
            </a:lvl1pPr>
          </a:lstStyle>
          <a:p>
            <a:pPr lvl="0"/>
            <a:r>
              <a:rPr lang="en-US" dirty="0" smtClean="0"/>
              <a:t>Click to edit Master text styles</a:t>
            </a:r>
          </a:p>
        </p:txBody>
      </p:sp>
      <p:sp>
        <p:nvSpPr>
          <p:cNvPr id="12" name="Text Placeholder 7"/>
          <p:cNvSpPr>
            <a:spLocks noGrp="1"/>
          </p:cNvSpPr>
          <p:nvPr>
            <p:ph type="body" sz="quarter" idx="11"/>
          </p:nvPr>
        </p:nvSpPr>
        <p:spPr>
          <a:xfrm>
            <a:off x="381000" y="1295400"/>
            <a:ext cx="8382000" cy="5181600"/>
          </a:xfrm>
          <a:prstGeom prst="rect">
            <a:avLst/>
          </a:prstGeom>
        </p:spPr>
        <p:txBody>
          <a:bodyPr/>
          <a:lstStyle>
            <a:lvl1pPr marL="285750" indent="-285750">
              <a:buFont typeface="Arial" panose="020B0604020202020204" pitchFamily="34" charset="0"/>
              <a:buChar char="•"/>
              <a:defRPr lang="en-US" sz="1800" b="1" kern="1200" dirty="0" smtClean="0">
                <a:solidFill>
                  <a:srgbClr val="2B353B"/>
                </a:solidFill>
                <a:latin typeface="Arial"/>
                <a:ea typeface="+mn-ea"/>
                <a:cs typeface="Arial"/>
              </a:defRPr>
            </a:lvl1pPr>
            <a:lvl2pPr marL="512762" indent="-285750">
              <a:buFont typeface="Arial" panose="020B0604020202020204" pitchFamily="34" charset="0"/>
              <a:buChar char="•"/>
              <a:defRPr lang="en-US" sz="1600" b="1" kern="1200" dirty="0" smtClean="0">
                <a:solidFill>
                  <a:srgbClr val="2B353B"/>
                </a:solidFill>
                <a:latin typeface="Arial"/>
                <a:ea typeface="+mn-ea"/>
                <a:cs typeface="Arial"/>
              </a:defRPr>
            </a:lvl2pPr>
            <a:lvl3pPr marL="746125" indent="-285750">
              <a:buFont typeface="Arial" panose="020B0604020202020204" pitchFamily="34" charset="0"/>
              <a:buChar char="•"/>
              <a:defRPr lang="en-US" sz="1600" kern="1200" dirty="0" smtClean="0">
                <a:solidFill>
                  <a:srgbClr val="2B353B"/>
                </a:solidFill>
                <a:latin typeface="Arial"/>
                <a:ea typeface="+mn-ea"/>
                <a:cs typeface="Arial"/>
              </a:defRPr>
            </a:lvl3pPr>
            <a:lvl4pPr marL="973137" indent="-285750">
              <a:buFont typeface="Arial" panose="020B0604020202020204" pitchFamily="34" charset="0"/>
              <a:buChar char="•"/>
              <a:defRPr lang="en-US" sz="1400" b="1" kern="1200" dirty="0" smtClean="0">
                <a:solidFill>
                  <a:srgbClr val="2B353B"/>
                </a:solidFill>
                <a:latin typeface="Arial"/>
                <a:ea typeface="+mn-ea"/>
                <a:cs typeface="Arial"/>
              </a:defRPr>
            </a:lvl4pPr>
            <a:lvl5pPr marL="1200150" indent="-285750">
              <a:buFont typeface="Arial" panose="020B0604020202020204" pitchFamily="34" charset="0"/>
              <a:buChar char="•"/>
              <a:defRPr lang="en-US" sz="1400" kern="1200" dirty="0">
                <a:solidFill>
                  <a:srgbClr val="2B353B"/>
                </a:solidFill>
                <a:latin typeface="Arial"/>
                <a:ea typeface="+mn-ea"/>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345374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a:xfrm>
            <a:off x="-6096" y="6519379"/>
            <a:ext cx="2133600" cy="365125"/>
          </a:xfrm>
          <a:prstGeom prst="rect">
            <a:avLst/>
          </a:prstGeom>
        </p:spPr>
        <p:txBody>
          <a:bodyPr/>
          <a:lstStyle/>
          <a:p>
            <a:fld id="{0E015E4C-8AC0-46B4-A905-A3D52ABCF1C2}"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302821988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
        <p:nvSpPr>
          <p:cNvPr id="4" name="Text Box 3"/>
          <p:cNvSpPr txBox="1">
            <a:spLocks noChangeArrowheads="1"/>
          </p:cNvSpPr>
          <p:nvPr/>
        </p:nvSpPr>
        <p:spPr bwMode="auto">
          <a:xfrm>
            <a:off x="1270000" y="1233488"/>
            <a:ext cx="6553200" cy="396875"/>
          </a:xfrm>
          <a:prstGeom prst="rect">
            <a:avLst/>
          </a:prstGeom>
          <a:noFill/>
          <a:ln w="9525">
            <a:noFill/>
            <a:miter lim="800000"/>
            <a:headEnd/>
            <a:tailEnd/>
          </a:ln>
          <a:effectLst/>
        </p:spPr>
        <p:txBody>
          <a:bodyPr>
            <a:spAutoFit/>
          </a:bodyPr>
          <a:lstStyle/>
          <a:p>
            <a:pPr>
              <a:spcBef>
                <a:spcPct val="50000"/>
              </a:spcBef>
              <a:defRPr/>
            </a:pPr>
            <a:r>
              <a:rPr lang="en-US" sz="2000" b="1" i="1" dirty="0">
                <a:latin typeface="Century Schoolbook" pitchFamily="18"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pic>
        <p:nvPicPr>
          <p:cNvPr id="6" name="Picture 13" descr="afsymbo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 y="3698875"/>
            <a:ext cx="3305175"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4"/>
          <p:cNvSpPr txBox="1">
            <a:spLocks noChangeArrowheads="1"/>
          </p:cNvSpPr>
          <p:nvPr/>
        </p:nvSpPr>
        <p:spPr bwMode="auto">
          <a:xfrm>
            <a:off x="1406525" y="500063"/>
            <a:ext cx="6280150" cy="641350"/>
          </a:xfrm>
          <a:prstGeom prst="rect">
            <a:avLst/>
          </a:prstGeom>
          <a:noFill/>
          <a:ln w="9525">
            <a:noFill/>
            <a:miter lim="800000"/>
            <a:headEnd/>
            <a:tailEnd/>
          </a:ln>
          <a:effectLst/>
        </p:spPr>
        <p:txBody>
          <a:bodyPr wrap="none">
            <a:spAutoFit/>
          </a:bodyPr>
          <a:lstStyle/>
          <a:p>
            <a:pPr>
              <a:defRPr/>
            </a:pPr>
            <a:r>
              <a:rPr lang="en-US" sz="3600" b="1" i="1" dirty="0">
                <a:latin typeface="Arial" charset="0"/>
              </a:rPr>
              <a:t>Headquarters U.S. Air Force</a:t>
            </a:r>
          </a:p>
        </p:txBody>
      </p:sp>
      <p:sp>
        <p:nvSpPr>
          <p:cNvPr id="50191" name="Rectangle 15"/>
          <p:cNvSpPr>
            <a:spLocks noGrp="1" noChangeArrowheads="1"/>
          </p:cNvSpPr>
          <p:nvPr>
            <p:ph type="ctrTitle"/>
          </p:nvPr>
        </p:nvSpPr>
        <p:spPr>
          <a:xfrm>
            <a:off x="276225" y="1962150"/>
            <a:ext cx="8486775" cy="1600200"/>
          </a:xfrm>
        </p:spPr>
        <p:txBody>
          <a:bodyPr/>
          <a:lstStyle>
            <a:lvl1pPr>
              <a:defRPr sz="4400" i="0"/>
            </a:lvl1pPr>
          </a:lstStyle>
          <a:p>
            <a:r>
              <a:rPr lang="en-US" smtClean="0"/>
              <a:t>Click to edit Master title style</a:t>
            </a:r>
            <a:endParaRPr lang="en-US"/>
          </a:p>
        </p:txBody>
      </p:sp>
      <p:sp>
        <p:nvSpPr>
          <p:cNvPr id="8" name="Rectangle 6"/>
          <p:cNvSpPr>
            <a:spLocks noGrp="1" noChangeArrowheads="1"/>
          </p:cNvSpPr>
          <p:nvPr>
            <p:ph type="dt" sz="half" idx="10"/>
          </p:nvPr>
        </p:nvSpPr>
        <p:spPr/>
        <p:txBody>
          <a:bodyPr/>
          <a:lstStyle>
            <a:lvl1pPr>
              <a:defRPr dirty="0"/>
            </a:lvl1pPr>
          </a:lstStyle>
          <a:p>
            <a:pPr>
              <a:defRPr/>
            </a:pPr>
            <a:r>
              <a:rPr lang="en-US" smtClean="0"/>
              <a:t>As of: </a:t>
            </a:r>
            <a:endParaRPr lang="en-US"/>
          </a:p>
        </p:txBody>
      </p:sp>
      <p:sp>
        <p:nvSpPr>
          <p:cNvPr id="9" name="Rectangle 7"/>
          <p:cNvSpPr>
            <a:spLocks noGrp="1" noChangeArrowheads="1"/>
          </p:cNvSpPr>
          <p:nvPr>
            <p:ph type="sldNum" sz="quarter" idx="11"/>
          </p:nvPr>
        </p:nvSpPr>
        <p:spPr/>
        <p:txBody>
          <a:bodyPr/>
          <a:lstStyle>
            <a:lvl1pPr>
              <a:defRPr/>
            </a:lvl1pPr>
          </a:lstStyle>
          <a:p>
            <a:pPr>
              <a:defRPr/>
            </a:pPr>
            <a:fld id="{0C8B3FFA-99AC-4324-BD10-92BBEB903BFC}" type="slidenum">
              <a:rPr lang="en-US" smtClean="0">
                <a:solidFill>
                  <a:srgbClr val="FFFFFF">
                    <a:lumMod val="50000"/>
                  </a:srgbClr>
                </a:solidFill>
              </a:rPr>
              <a:pPr>
                <a:defRPr/>
              </a:pPr>
              <a:t>‹#›</a:t>
            </a:fld>
            <a:endParaRPr lang="en-US" dirty="0">
              <a:solidFill>
                <a:srgbClr val="808080"/>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6226" y="3177308"/>
            <a:ext cx="2867772" cy="3093927"/>
          </a:xfrm>
          <a:prstGeom prst="rect">
            <a:avLst/>
          </a:prstGeom>
        </p:spPr>
      </p:pic>
    </p:spTree>
    <p:extLst>
      <p:ext uri="{BB962C8B-B14F-4D97-AF65-F5344CB8AC3E}">
        <p14:creationId xmlns:p14="http://schemas.microsoft.com/office/powerpoint/2010/main" val="26512533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E8C4CF4F-2ECB-4C54-9552-FB58A436033C}"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006506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Edit Master text styles</a:t>
            </a:r>
          </a:p>
        </p:txBody>
      </p:sp>
      <p:sp>
        <p:nvSpPr>
          <p:cNvPr id="4" name="Date Placeholder 3"/>
          <p:cNvSpPr>
            <a:spLocks noGrp="1"/>
          </p:cNvSpPr>
          <p:nvPr>
            <p:ph type="dt" sz="half" idx="10"/>
          </p:nvPr>
        </p:nvSpPr>
        <p:spPr/>
        <p:txBody>
          <a:bodyPr/>
          <a:lstStyle>
            <a:lvl1pPr>
              <a:defRPr dirty="0"/>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C1CEF84F-E84D-4D5C-90AD-DD20F5FFBEC7}"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5094499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76225" y="1504950"/>
            <a:ext cx="4122738"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3" y="1504950"/>
            <a:ext cx="4122737"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dirty="0"/>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EEA2B2E2-0FEA-4F72-89A8-11A3A8E946C8}"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774036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dirty="0"/>
            </a:lvl1pPr>
          </a:lstStyle>
          <a:p>
            <a:pPr>
              <a:defRPr/>
            </a:pPr>
            <a:r>
              <a:rPr lang="en-US" smtClean="0"/>
              <a:t>As of: </a:t>
            </a:r>
            <a:endParaRPr lang="en-US"/>
          </a:p>
        </p:txBody>
      </p:sp>
      <p:sp>
        <p:nvSpPr>
          <p:cNvPr id="8" name="Slide Number Placeholder 7"/>
          <p:cNvSpPr>
            <a:spLocks noGrp="1"/>
          </p:cNvSpPr>
          <p:nvPr>
            <p:ph type="sldNum" sz="quarter" idx="11"/>
          </p:nvPr>
        </p:nvSpPr>
        <p:spPr/>
        <p:txBody>
          <a:bodyPr/>
          <a:lstStyle>
            <a:lvl1pPr>
              <a:defRPr/>
            </a:lvl1pPr>
          </a:lstStyle>
          <a:p>
            <a:pPr>
              <a:defRPr/>
            </a:pPr>
            <a:fld id="{A6783460-22CE-41FC-80F8-C340C03D4962}"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8062514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dirty="0"/>
            </a:lvl1pPr>
          </a:lstStyle>
          <a:p>
            <a:pPr>
              <a:defRPr/>
            </a:pPr>
            <a:r>
              <a:rPr lang="en-US" smtClean="0"/>
              <a:t>As of: </a:t>
            </a:r>
            <a:endParaRPr lang="en-US"/>
          </a:p>
        </p:txBody>
      </p:sp>
      <p:sp>
        <p:nvSpPr>
          <p:cNvPr id="4" name="Slide Number Placeholder 3"/>
          <p:cNvSpPr>
            <a:spLocks noGrp="1"/>
          </p:cNvSpPr>
          <p:nvPr>
            <p:ph type="sldNum" sz="quarter" idx="11"/>
          </p:nvPr>
        </p:nvSpPr>
        <p:spPr/>
        <p:txBody>
          <a:bodyPr/>
          <a:lstStyle>
            <a:lvl1pPr>
              <a:defRPr/>
            </a:lvl1pPr>
          </a:lstStyle>
          <a:p>
            <a:pPr>
              <a:defRPr/>
            </a:pPr>
            <a:fld id="{06EC7D82-2055-4339-8CC9-F29A7C5867A4}"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4413887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dirty="0"/>
            </a:lvl1pPr>
          </a:lstStyle>
          <a:p>
            <a:pPr>
              <a:defRPr/>
            </a:pPr>
            <a:r>
              <a:rPr lang="en-US" smtClean="0"/>
              <a:t>As of: </a:t>
            </a:r>
            <a:endParaRPr lang="en-US"/>
          </a:p>
        </p:txBody>
      </p:sp>
      <p:sp>
        <p:nvSpPr>
          <p:cNvPr id="3" name="Slide Number Placeholder 2"/>
          <p:cNvSpPr>
            <a:spLocks noGrp="1"/>
          </p:cNvSpPr>
          <p:nvPr>
            <p:ph type="sldNum" sz="quarter" idx="11"/>
          </p:nvPr>
        </p:nvSpPr>
        <p:spPr/>
        <p:txBody>
          <a:bodyPr/>
          <a:lstStyle>
            <a:lvl1pPr>
              <a:defRPr/>
            </a:lvl1pPr>
          </a:lstStyle>
          <a:p>
            <a:pPr>
              <a:defRPr/>
            </a:pPr>
            <a:fld id="{5A3DD686-7489-48DA-B652-1BB4DD80DFD4}"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23465067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dirty="0"/>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DE518B27-62F7-4C1A-A37F-3A413F07B3CC}"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5443468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dirty="0"/>
            </a:lvl1pPr>
          </a:lstStyle>
          <a:p>
            <a:pPr>
              <a:defRPr/>
            </a:pPr>
            <a:r>
              <a:rPr lang="en-US" smtClean="0"/>
              <a:t>As of: </a:t>
            </a:r>
            <a:endParaRPr lang="en-US"/>
          </a:p>
        </p:txBody>
      </p:sp>
      <p:sp>
        <p:nvSpPr>
          <p:cNvPr id="6" name="Slide Number Placeholder 5"/>
          <p:cNvSpPr>
            <a:spLocks noGrp="1"/>
          </p:cNvSpPr>
          <p:nvPr>
            <p:ph type="sldNum" sz="quarter" idx="11"/>
          </p:nvPr>
        </p:nvSpPr>
        <p:spPr/>
        <p:txBody>
          <a:bodyPr/>
          <a:lstStyle>
            <a:lvl1pPr>
              <a:defRPr/>
            </a:lvl1pPr>
          </a:lstStyle>
          <a:p>
            <a:pPr>
              <a:defRPr/>
            </a:pPr>
            <a:fld id="{5218B0B0-C180-4A75-9CAD-EA9C5D5F863B}"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738526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9B7483F6-0877-46A1-B7C0-D21571CD92A6}"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1142195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a:xfrm>
            <a:off x="-6096" y="6519379"/>
            <a:ext cx="2133600" cy="365125"/>
          </a:xfrm>
          <a:prstGeom prst="rect">
            <a:avLst/>
          </a:prstGeom>
        </p:spPr>
        <p:txBody>
          <a:bodyPr/>
          <a:lstStyle/>
          <a:p>
            <a:fld id="{77840A9B-6907-43CF-8592-44126E321698}" type="datetime1">
              <a:rPr lang="en-US" smtClean="0"/>
              <a:t>7/22/2019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1471726973"/>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75438" y="76200"/>
            <a:ext cx="2132012"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6225" y="76200"/>
            <a:ext cx="6246813" cy="6172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dirty="0"/>
            </a:lvl1pPr>
          </a:lstStyle>
          <a:p>
            <a:pPr>
              <a:defRPr/>
            </a:pPr>
            <a:r>
              <a:rPr lang="en-US" smtClean="0"/>
              <a:t>As of: </a:t>
            </a:r>
            <a:endParaRPr lang="en-US"/>
          </a:p>
        </p:txBody>
      </p:sp>
      <p:sp>
        <p:nvSpPr>
          <p:cNvPr id="5" name="Slide Number Placeholder 4"/>
          <p:cNvSpPr>
            <a:spLocks noGrp="1"/>
          </p:cNvSpPr>
          <p:nvPr>
            <p:ph type="sldNum" sz="quarter" idx="11"/>
          </p:nvPr>
        </p:nvSpPr>
        <p:spPr/>
        <p:txBody>
          <a:bodyPr/>
          <a:lstStyle>
            <a:lvl1pPr>
              <a:defRPr/>
            </a:lvl1pPr>
          </a:lstStyle>
          <a:p>
            <a:pPr>
              <a:defRPr/>
            </a:pPr>
            <a:fld id="{87CF53EA-732D-479B-AB95-4E99C6C16B68}" type="slidenum">
              <a:rPr lang="en-US" smtClean="0">
                <a:solidFill>
                  <a:srgbClr val="FFFFFF">
                    <a:lumMod val="50000"/>
                  </a:srgbClr>
                </a:solidFill>
              </a:rPr>
              <a:pPr>
                <a:defRPr/>
              </a:pPr>
              <a:t>‹#›</a:t>
            </a:fld>
            <a:endParaRPr lang="en-US" dirty="0">
              <a:solidFill>
                <a:srgbClr val="808080"/>
              </a:solidFill>
            </a:endParaRPr>
          </a:p>
        </p:txBody>
      </p:sp>
    </p:spTree>
    <p:extLst>
      <p:ext uri="{BB962C8B-B14F-4D97-AF65-F5344CB8AC3E}">
        <p14:creationId xmlns:p14="http://schemas.microsoft.com/office/powerpoint/2010/main" val="310923168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 name="Line 2"/>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68549" tIns="34274" rIns="68549" bIns="34274" anchor="ctr"/>
          <a:lstStyle/>
          <a:p>
            <a:pPr>
              <a:defRPr/>
            </a:pPr>
            <a:endParaRPr lang="en-US" sz="1125" b="1" dirty="0">
              <a:solidFill>
                <a:srgbClr val="000000"/>
              </a:solidFill>
              <a:latin typeface="Arial" charset="0"/>
              <a:cs typeface="Arial" charset="0"/>
            </a:endParaRPr>
          </a:p>
        </p:txBody>
      </p:sp>
      <p:sp>
        <p:nvSpPr>
          <p:cNvPr id="4" name="Text Box 3"/>
          <p:cNvSpPr txBox="1">
            <a:spLocks noChangeArrowheads="1"/>
          </p:cNvSpPr>
          <p:nvPr/>
        </p:nvSpPr>
        <p:spPr bwMode="auto">
          <a:xfrm>
            <a:off x="1270000" y="1233490"/>
            <a:ext cx="6553200" cy="300050"/>
          </a:xfrm>
          <a:prstGeom prst="rect">
            <a:avLst/>
          </a:prstGeom>
          <a:noFill/>
          <a:ln w="9525">
            <a:noFill/>
            <a:miter lim="800000"/>
            <a:headEnd/>
            <a:tailEnd/>
          </a:ln>
          <a:effectLst/>
        </p:spPr>
        <p:txBody>
          <a:bodyPr lIns="68549" tIns="34274" rIns="68549" bIns="34274">
            <a:spAutoFit/>
          </a:bodyPr>
          <a:lstStyle/>
          <a:p>
            <a:pPr>
              <a:spcBef>
                <a:spcPct val="50000"/>
              </a:spcBef>
              <a:defRPr/>
            </a:pPr>
            <a:r>
              <a:rPr lang="en-US" sz="1500" b="1" i="1" dirty="0">
                <a:solidFill>
                  <a:srgbClr val="000000"/>
                </a:solidFill>
                <a:latin typeface="Century Schoolbook" pitchFamily="18" charset="0"/>
                <a:cs typeface="Arial" charset="0"/>
              </a:rPr>
              <a:t>I n t e g r i t y  -  S e r v i c e  -  E x c e l l e n c e</a:t>
            </a:r>
          </a:p>
        </p:txBody>
      </p:sp>
      <p:sp>
        <p:nvSpPr>
          <p:cNvPr id="5" name="Line 5"/>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68549" tIns="34274" rIns="68549" bIns="34274" anchor="ctr"/>
          <a:lstStyle/>
          <a:p>
            <a:pPr>
              <a:defRPr/>
            </a:pPr>
            <a:endParaRPr lang="en-US" sz="1125" b="1" dirty="0">
              <a:solidFill>
                <a:srgbClr val="000000"/>
              </a:solidFill>
              <a:latin typeface="Arial" charset="0"/>
              <a:cs typeface="Arial" charset="0"/>
            </a:endParaRPr>
          </a:p>
        </p:txBody>
      </p:sp>
      <p:sp>
        <p:nvSpPr>
          <p:cNvPr id="7" name="Text Box 14"/>
          <p:cNvSpPr txBox="1">
            <a:spLocks noChangeArrowheads="1"/>
          </p:cNvSpPr>
          <p:nvPr/>
        </p:nvSpPr>
        <p:spPr bwMode="auto">
          <a:xfrm>
            <a:off x="2175470" y="500064"/>
            <a:ext cx="4742261" cy="484716"/>
          </a:xfrm>
          <a:prstGeom prst="rect">
            <a:avLst/>
          </a:prstGeom>
          <a:noFill/>
          <a:ln w="9525">
            <a:noFill/>
            <a:miter lim="800000"/>
            <a:headEnd/>
            <a:tailEnd/>
          </a:ln>
          <a:effectLst/>
        </p:spPr>
        <p:txBody>
          <a:bodyPr wrap="none" lIns="68549" tIns="34274" rIns="68549" bIns="34274">
            <a:spAutoFit/>
          </a:bodyPr>
          <a:lstStyle/>
          <a:p>
            <a:pPr>
              <a:defRPr/>
            </a:pPr>
            <a:r>
              <a:rPr lang="en-US" sz="2700" b="1" i="1" dirty="0">
                <a:solidFill>
                  <a:srgbClr val="000000"/>
                </a:solidFill>
                <a:latin typeface="Arial" charset="0"/>
                <a:cs typeface="Arial" charset="0"/>
              </a:rPr>
              <a:t>Headquarters U.S. Air Force</a:t>
            </a:r>
          </a:p>
        </p:txBody>
      </p:sp>
      <p:sp>
        <p:nvSpPr>
          <p:cNvPr id="50191" name="Rectangle 15"/>
          <p:cNvSpPr>
            <a:spLocks noGrp="1" noChangeArrowheads="1"/>
          </p:cNvSpPr>
          <p:nvPr>
            <p:ph type="ctrTitle"/>
          </p:nvPr>
        </p:nvSpPr>
        <p:spPr>
          <a:xfrm>
            <a:off x="276230" y="1962151"/>
            <a:ext cx="8486775" cy="1600200"/>
          </a:xfrm>
        </p:spPr>
        <p:txBody>
          <a:bodyPr/>
          <a:lstStyle>
            <a:lvl1pPr>
              <a:defRPr sz="3300" i="0"/>
            </a:lvl1pPr>
          </a:lstStyle>
          <a:p>
            <a:r>
              <a:rPr lang="en-US" smtClean="0"/>
              <a:t>Click to edit Master title style</a:t>
            </a:r>
            <a:endParaRPr lang="en-US"/>
          </a:p>
        </p:txBody>
      </p:sp>
      <p:sp>
        <p:nvSpPr>
          <p:cNvPr id="9" name="Rectangle 7"/>
          <p:cNvSpPr>
            <a:spLocks noGrp="1" noChangeArrowheads="1"/>
          </p:cNvSpPr>
          <p:nvPr>
            <p:ph type="sldNum" sz="quarter" idx="11"/>
          </p:nvPr>
        </p:nvSpPr>
        <p:spPr/>
        <p:txBody>
          <a:bodyPr/>
          <a:lstStyle>
            <a:lvl1pPr>
              <a:defRPr/>
            </a:lvl1pPr>
          </a:lstStyle>
          <a:p>
            <a:pPr>
              <a:defRPr/>
            </a:pPr>
            <a:fld id="{29562260-BADF-41FA-92A7-D2D9558C48A8}" type="slidenum">
              <a:rPr lang="en-US">
                <a:solidFill>
                  <a:srgbClr val="000000"/>
                </a:solidFill>
              </a:rPr>
              <a:pPr>
                <a:defRPr/>
              </a:pPr>
              <a:t>‹#›</a:t>
            </a:fld>
            <a:endParaRPr lang="en-US" dirty="0">
              <a:solidFill>
                <a:srgbClr val="808080"/>
              </a:solidFill>
            </a:endParaRPr>
          </a:p>
        </p:txBody>
      </p:sp>
      <p:pic>
        <p:nvPicPr>
          <p:cNvPr id="10" name="Picture 2" descr="Image result for air force 70th anniversary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6230" y="3640666"/>
            <a:ext cx="1899246" cy="27450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033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Ref idx="1001">
        <a:schemeClr val="bg2"/>
      </p:bgRef>
    </p:bg>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617220" y="4158344"/>
            <a:ext cx="7886700" cy="584343"/>
          </a:xfrm>
          <a:prstGeom prst="rect">
            <a:avLst/>
          </a:prstGeom>
        </p:spPr>
        <p:txBody>
          <a:bodyPr vert="horz" lIns="0" tIns="45719" rIns="91438" bIns="45719" rtlCol="0" anchor="ctr">
            <a:normAutofit/>
          </a:bodyPr>
          <a:lstStyle>
            <a:lvl1pPr algn="l">
              <a:defRPr i="0">
                <a:solidFill>
                  <a:schemeClr val="tx1"/>
                </a:solidFill>
              </a:defRPr>
            </a:lvl1pPr>
          </a:lstStyle>
          <a:p>
            <a:r>
              <a:rPr lang="en-US" smtClean="0"/>
              <a:t>Click to edit Master title style</a:t>
            </a:r>
            <a:endParaRPr lang="en-US" dirty="0"/>
          </a:p>
        </p:txBody>
      </p:sp>
      <p:cxnSp>
        <p:nvCxnSpPr>
          <p:cNvPr id="12" name="Straight Connector 11"/>
          <p:cNvCxnSpPr/>
          <p:nvPr userDrawn="1"/>
        </p:nvCxnSpPr>
        <p:spPr>
          <a:xfrm>
            <a:off x="628650" y="4786229"/>
            <a:ext cx="7886700" cy="0"/>
          </a:xfrm>
          <a:prstGeom prst="line">
            <a:avLst/>
          </a:prstGeom>
          <a:ln w="31750" cap="rnd" cmpd="thickThin">
            <a:solidFill>
              <a:schemeClr val="tx1"/>
            </a:solidFill>
            <a:prstDash val="solid"/>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stretch>
            <a:fillRect/>
          </a:stretch>
        </p:blipFill>
        <p:spPr>
          <a:xfrm>
            <a:off x="709957" y="362478"/>
            <a:ext cx="1422140" cy="1676635"/>
          </a:xfrm>
          <a:prstGeom prst="rect">
            <a:avLst/>
          </a:prstGeom>
        </p:spPr>
      </p:pic>
      <p:sp>
        <p:nvSpPr>
          <p:cNvPr id="16" name="Title Placeholder 1"/>
          <p:cNvSpPr txBox="1">
            <a:spLocks/>
          </p:cNvSpPr>
          <p:nvPr userDrawn="1"/>
        </p:nvSpPr>
        <p:spPr bwMode="auto">
          <a:xfrm>
            <a:off x="617221" y="2062119"/>
            <a:ext cx="1693273" cy="493223"/>
          </a:xfrm>
          <a:prstGeom prst="rect">
            <a:avLst/>
          </a:prstGeom>
          <a:noFill/>
          <a:ln w="9525">
            <a:noFill/>
            <a:miter lim="800000"/>
            <a:headEnd/>
            <a:tailEnd/>
          </a:ln>
        </p:spPr>
        <p:txBody>
          <a:bodyPr vert="horz" wrap="square" lIns="0" tIns="34289" rIns="0" bIns="34289" numCol="1" rtlCol="0" anchor="t" anchorCtr="0" compatLnSpc="1">
            <a:prstTxWarp prst="textNoShape">
              <a:avLst/>
            </a:prstTxWarp>
            <a:normAutofit fontScale="92500"/>
          </a:bodyPr>
          <a:lstStyle>
            <a:lvl1pPr algn="l" rtl="0" eaLnBrk="1" fontAlgn="base" hangingPunct="1">
              <a:spcBef>
                <a:spcPct val="0"/>
              </a:spcBef>
              <a:spcAft>
                <a:spcPct val="0"/>
              </a:spcAft>
              <a:defRPr sz="2800" b="1" i="0">
                <a:solidFill>
                  <a:schemeClr val="tx1"/>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070" algn="r" rtl="0" eaLnBrk="1" fontAlgn="base" hangingPunct="1">
              <a:spcBef>
                <a:spcPct val="0"/>
              </a:spcBef>
              <a:spcAft>
                <a:spcPct val="0"/>
              </a:spcAft>
              <a:defRPr sz="3600" b="1" i="1">
                <a:solidFill>
                  <a:srgbClr val="151C77"/>
                </a:solidFill>
                <a:latin typeface="Arial" charset="0"/>
              </a:defRPr>
            </a:lvl6pPr>
            <a:lvl7pPr marL="914139" algn="r" rtl="0" eaLnBrk="1" fontAlgn="base" hangingPunct="1">
              <a:spcBef>
                <a:spcPct val="0"/>
              </a:spcBef>
              <a:spcAft>
                <a:spcPct val="0"/>
              </a:spcAft>
              <a:defRPr sz="3600" b="1" i="1">
                <a:solidFill>
                  <a:srgbClr val="151C77"/>
                </a:solidFill>
                <a:latin typeface="Arial" charset="0"/>
              </a:defRPr>
            </a:lvl7pPr>
            <a:lvl8pPr marL="1371208" algn="r" rtl="0" eaLnBrk="1" fontAlgn="base" hangingPunct="1">
              <a:spcBef>
                <a:spcPct val="0"/>
              </a:spcBef>
              <a:spcAft>
                <a:spcPct val="0"/>
              </a:spcAft>
              <a:defRPr sz="3600" b="1" i="1">
                <a:solidFill>
                  <a:srgbClr val="151C77"/>
                </a:solidFill>
                <a:latin typeface="Arial" charset="0"/>
              </a:defRPr>
            </a:lvl8pPr>
            <a:lvl9pPr marL="1828278" algn="r" rtl="0" eaLnBrk="1" fontAlgn="base" hangingPunct="1">
              <a:spcBef>
                <a:spcPct val="0"/>
              </a:spcBef>
              <a:spcAft>
                <a:spcPct val="0"/>
              </a:spcAft>
              <a:defRPr sz="3600" b="1" i="1">
                <a:solidFill>
                  <a:srgbClr val="151C77"/>
                </a:solidFill>
                <a:latin typeface="Arial" charset="0"/>
              </a:defRPr>
            </a:lvl9pPr>
          </a:lstStyle>
          <a:p>
            <a:r>
              <a:rPr lang="en-US" sz="1800" b="0" kern="0" dirty="0">
                <a:solidFill>
                  <a:prstClr val="white"/>
                </a:solidFill>
              </a:rPr>
              <a:t>U.S. AIR FORCE</a:t>
            </a:r>
          </a:p>
        </p:txBody>
      </p:sp>
      <p:sp>
        <p:nvSpPr>
          <p:cNvPr id="18" name="Content Placeholder 17"/>
          <p:cNvSpPr>
            <a:spLocks noGrp="1"/>
          </p:cNvSpPr>
          <p:nvPr>
            <p:ph sz="quarter" idx="10" hasCustomPrompt="1"/>
          </p:nvPr>
        </p:nvSpPr>
        <p:spPr>
          <a:xfrm>
            <a:off x="617220" y="4919664"/>
            <a:ext cx="7886700" cy="1503363"/>
          </a:xfrm>
          <a:noFill/>
        </p:spPr>
        <p:txBody>
          <a:bodyPr lIns="0"/>
          <a:lstStyle>
            <a:lvl1pPr marL="0" indent="0">
              <a:buNone/>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Section Subtitle</a:t>
            </a:r>
          </a:p>
        </p:txBody>
      </p:sp>
    </p:spTree>
    <p:extLst>
      <p:ext uri="{BB962C8B-B14F-4D97-AF65-F5344CB8AC3E}">
        <p14:creationId xmlns:p14="http://schemas.microsoft.com/office/powerpoint/2010/main" val="4155197271"/>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Ref idx="1003">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8349642"/>
      </p:ext>
    </p:extLst>
  </p:cSld>
  <p:clrMapOvr>
    <a:overrideClrMapping bg1="dk1" tx1="lt1" bg2="dk2" tx2="lt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4"/>
            <a:ext cx="7772400" cy="1362075"/>
          </a:xfrm>
        </p:spPr>
        <p:txBody>
          <a:bodyPr anchor="t"/>
          <a:lstStyle>
            <a:lvl1pPr algn="l">
              <a:defRPr sz="3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7"/>
            <a:ext cx="7772400" cy="1500187"/>
          </a:xfrm>
        </p:spPr>
        <p:txBody>
          <a:bodyPr anchor="b"/>
          <a:lstStyle>
            <a:lvl1pPr marL="0" indent="0">
              <a:buNone/>
              <a:defRPr sz="1500"/>
            </a:lvl1pPr>
            <a:lvl2pPr marL="342746" indent="0">
              <a:buNone/>
              <a:defRPr sz="1425"/>
            </a:lvl2pPr>
            <a:lvl3pPr marL="685490" indent="0">
              <a:buNone/>
              <a:defRPr sz="1200"/>
            </a:lvl3pPr>
            <a:lvl4pPr marL="1028234" indent="0">
              <a:buNone/>
              <a:defRPr sz="1125"/>
            </a:lvl4pPr>
            <a:lvl5pPr marL="1370979" indent="0">
              <a:buNone/>
              <a:defRPr sz="1125"/>
            </a:lvl5pPr>
            <a:lvl6pPr marL="1713725" indent="0">
              <a:buNone/>
              <a:defRPr sz="1125"/>
            </a:lvl6pPr>
            <a:lvl7pPr marL="2056469" indent="0">
              <a:buNone/>
              <a:defRPr sz="1125"/>
            </a:lvl7pPr>
            <a:lvl8pPr marL="2399213" indent="0">
              <a:buNone/>
              <a:defRPr sz="1125"/>
            </a:lvl8pPr>
            <a:lvl9pPr marL="2741957" indent="0">
              <a:buNone/>
              <a:defRPr sz="1125"/>
            </a:lvl9pPr>
          </a:lstStyle>
          <a:p>
            <a:pPr lvl="0"/>
            <a:r>
              <a:rPr lang="en-US" smtClean="0"/>
              <a:t>Edit Master text styles</a:t>
            </a:r>
          </a:p>
        </p:txBody>
      </p:sp>
      <p:sp>
        <p:nvSpPr>
          <p:cNvPr id="5" name="Slide Number Placeholder 4"/>
          <p:cNvSpPr>
            <a:spLocks noGrp="1"/>
          </p:cNvSpPr>
          <p:nvPr>
            <p:ph type="sldNum" sz="quarter" idx="11"/>
          </p:nvPr>
        </p:nvSpPr>
        <p:spPr/>
        <p:txBody>
          <a:bodyPr/>
          <a:lstStyle>
            <a:lvl1pPr>
              <a:defRPr/>
            </a:lvl1pPr>
          </a:lstStyle>
          <a:p>
            <a:pPr>
              <a:defRPr/>
            </a:pPr>
            <a:fld id="{874D8130-03B7-48AB-8A42-048E00CDDE85}" type="slidenum">
              <a:rPr lang="en-US" smtClean="0">
                <a:solidFill>
                  <a:srgbClr val="000000"/>
                </a:solidFill>
              </a:rPr>
              <a:pPr>
                <a:defRPr/>
              </a:pPr>
              <a:t>‹#›</a:t>
            </a:fld>
            <a:endParaRPr lang="en-US" dirty="0">
              <a:solidFill>
                <a:srgbClr val="808080"/>
              </a:solidFill>
            </a:endParaRPr>
          </a:p>
        </p:txBody>
      </p:sp>
    </p:spTree>
    <p:extLst>
      <p:ext uri="{BB962C8B-B14F-4D97-AF65-F5344CB8AC3E}">
        <p14:creationId xmlns:p14="http://schemas.microsoft.com/office/powerpoint/2010/main" val="333131100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6379" y="1504950"/>
            <a:ext cx="4002584" cy="4743451"/>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1368" y="1504950"/>
            <a:ext cx="4211633" cy="4743451"/>
          </a:xfrm>
        </p:spPr>
        <p:txBody>
          <a:bodyPr/>
          <a:lstStyle>
            <a:lvl1pPr>
              <a:defRPr sz="2100"/>
            </a:lvl1pPr>
            <a:lvl2pPr>
              <a:defRPr sz="1800"/>
            </a:lvl2pPr>
            <a:lvl3pPr>
              <a:defRPr sz="1500"/>
            </a:lvl3pPr>
            <a:lvl4pPr>
              <a:defRPr sz="1425"/>
            </a:lvl4pPr>
            <a:lvl5pPr>
              <a:defRPr sz="1425"/>
            </a:lvl5pPr>
            <a:lvl6pPr>
              <a:defRPr sz="1425"/>
            </a:lvl6pPr>
            <a:lvl7pPr>
              <a:defRPr sz="1425"/>
            </a:lvl7pPr>
            <a:lvl8pPr>
              <a:defRPr sz="1425"/>
            </a:lvl8pPr>
            <a:lvl9pPr>
              <a:defRPr sz="1425"/>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1"/>
          </p:nvPr>
        </p:nvSpPr>
        <p:spPr/>
        <p:txBody>
          <a:bodyPr/>
          <a:lstStyle>
            <a:lvl1pPr>
              <a:defRPr/>
            </a:lvl1pPr>
          </a:lstStyle>
          <a:p>
            <a:pPr>
              <a:defRPr/>
            </a:pPr>
            <a:fld id="{4A6B7576-4587-49B4-9762-CEB9D307CC18}" type="slidenum">
              <a:rPr lang="en-US">
                <a:solidFill>
                  <a:srgbClr val="000000"/>
                </a:solidFill>
              </a:rPr>
              <a:pPr>
                <a:defRPr/>
              </a:pPr>
              <a:t>‹#›</a:t>
            </a:fld>
            <a:endParaRPr lang="en-US" dirty="0">
              <a:solidFill>
                <a:srgbClr val="808080"/>
              </a:solidFill>
            </a:endParaRPr>
          </a:p>
        </p:txBody>
      </p:sp>
    </p:spTree>
    <p:extLst>
      <p:ext uri="{BB962C8B-B14F-4D97-AF65-F5344CB8AC3E}">
        <p14:creationId xmlns:p14="http://schemas.microsoft.com/office/powerpoint/2010/main" val="8001776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29563" y="55455"/>
            <a:ext cx="7130265"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00575" y="1535114"/>
            <a:ext cx="4040188" cy="639763"/>
          </a:xfrm>
        </p:spPr>
        <p:txBody>
          <a:bodyPr anchor="b"/>
          <a:lstStyle>
            <a:lvl1pPr marL="0" indent="0">
              <a:buNone/>
              <a:defRPr sz="1800" b="1"/>
            </a:lvl1pPr>
            <a:lvl2pPr marL="342746" indent="0">
              <a:buNone/>
              <a:defRPr sz="1500" b="1"/>
            </a:lvl2pPr>
            <a:lvl3pPr marL="685490" indent="0">
              <a:buNone/>
              <a:defRPr sz="1425" b="1"/>
            </a:lvl3pPr>
            <a:lvl4pPr marL="1028234" indent="0">
              <a:buNone/>
              <a:defRPr sz="1200" b="1"/>
            </a:lvl4pPr>
            <a:lvl5pPr marL="1370979" indent="0">
              <a:buNone/>
              <a:defRPr sz="1200" b="1"/>
            </a:lvl5pPr>
            <a:lvl6pPr marL="1713725" indent="0">
              <a:buNone/>
              <a:defRPr sz="1200" b="1"/>
            </a:lvl6pPr>
            <a:lvl7pPr marL="2056469" indent="0">
              <a:buNone/>
              <a:defRPr sz="1200" b="1"/>
            </a:lvl7pPr>
            <a:lvl8pPr marL="2399213" indent="0">
              <a:buNone/>
              <a:defRPr sz="1200" b="1"/>
            </a:lvl8pPr>
            <a:lvl9pPr marL="2741957" indent="0">
              <a:buNone/>
              <a:defRPr sz="1200" b="1"/>
            </a:lvl9pPr>
          </a:lstStyle>
          <a:p>
            <a:pPr lvl="0"/>
            <a:r>
              <a:rPr lang="en-US" smtClean="0"/>
              <a:t>Edit Master text styles</a:t>
            </a:r>
          </a:p>
        </p:txBody>
      </p:sp>
      <p:sp>
        <p:nvSpPr>
          <p:cNvPr id="4" name="Content Placeholder 3"/>
          <p:cNvSpPr>
            <a:spLocks noGrp="1"/>
          </p:cNvSpPr>
          <p:nvPr>
            <p:ph sz="half" idx="2"/>
          </p:nvPr>
        </p:nvSpPr>
        <p:spPr>
          <a:xfrm>
            <a:off x="400575" y="2174875"/>
            <a:ext cx="4040188"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714237" y="1535114"/>
            <a:ext cx="4041775" cy="639763"/>
          </a:xfrm>
        </p:spPr>
        <p:txBody>
          <a:bodyPr anchor="b"/>
          <a:lstStyle>
            <a:lvl1pPr marL="0" indent="0">
              <a:buNone/>
              <a:defRPr sz="1800" b="1"/>
            </a:lvl1pPr>
            <a:lvl2pPr marL="342746" indent="0">
              <a:buNone/>
              <a:defRPr sz="1500" b="1"/>
            </a:lvl2pPr>
            <a:lvl3pPr marL="685490" indent="0">
              <a:buNone/>
              <a:defRPr sz="1425" b="1"/>
            </a:lvl3pPr>
            <a:lvl4pPr marL="1028234" indent="0">
              <a:buNone/>
              <a:defRPr sz="1200" b="1"/>
            </a:lvl4pPr>
            <a:lvl5pPr marL="1370979" indent="0">
              <a:buNone/>
              <a:defRPr sz="1200" b="1"/>
            </a:lvl5pPr>
            <a:lvl6pPr marL="1713725" indent="0">
              <a:buNone/>
              <a:defRPr sz="1200" b="1"/>
            </a:lvl6pPr>
            <a:lvl7pPr marL="2056469" indent="0">
              <a:buNone/>
              <a:defRPr sz="1200" b="1"/>
            </a:lvl7pPr>
            <a:lvl8pPr marL="2399213" indent="0">
              <a:buNone/>
              <a:defRPr sz="1200" b="1"/>
            </a:lvl8pPr>
            <a:lvl9pPr marL="2741957"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14237" y="2174875"/>
            <a:ext cx="4041775" cy="3951288"/>
          </a:xfrm>
        </p:spPr>
        <p:txBody>
          <a:bodyPr/>
          <a:lstStyle>
            <a:lvl1pPr>
              <a:defRPr sz="1800"/>
            </a:lvl1pPr>
            <a:lvl2pPr>
              <a:defRPr sz="1500"/>
            </a:lvl2pPr>
            <a:lvl3pPr>
              <a:defRPr sz="1425"/>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1"/>
          </p:nvPr>
        </p:nvSpPr>
        <p:spPr/>
        <p:txBody>
          <a:bodyPr/>
          <a:lstStyle>
            <a:lvl1pPr>
              <a:defRPr/>
            </a:lvl1pPr>
          </a:lstStyle>
          <a:p>
            <a:pPr>
              <a:defRPr/>
            </a:pPr>
            <a:fld id="{DC80339E-6D8A-466A-A262-247E8F304600}" type="slidenum">
              <a:rPr lang="en-US">
                <a:solidFill>
                  <a:srgbClr val="000000"/>
                </a:solidFill>
              </a:rPr>
              <a:pPr>
                <a:defRPr/>
              </a:pPr>
              <a:t>‹#›</a:t>
            </a:fld>
            <a:endParaRPr lang="en-US" dirty="0">
              <a:solidFill>
                <a:srgbClr val="808080"/>
              </a:solidFill>
            </a:endParaRPr>
          </a:p>
        </p:txBody>
      </p:sp>
    </p:spTree>
    <p:extLst>
      <p:ext uri="{BB962C8B-B14F-4D97-AF65-F5344CB8AC3E}">
        <p14:creationId xmlns:p14="http://schemas.microsoft.com/office/powerpoint/2010/main" val="8551467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63701" y="59423"/>
            <a:ext cx="7099300" cy="1143000"/>
          </a:xfrm>
        </p:spPr>
        <p:txBody>
          <a:bodyPr/>
          <a:lstStyle/>
          <a:p>
            <a:r>
              <a:rPr lang="en-US" smtClean="0"/>
              <a:t>Click to edit Master title style</a:t>
            </a:r>
            <a:endParaRPr lang="en-US"/>
          </a:p>
        </p:txBody>
      </p:sp>
      <p:sp>
        <p:nvSpPr>
          <p:cNvPr id="4" name="Slide Number Placeholder 3"/>
          <p:cNvSpPr>
            <a:spLocks noGrp="1"/>
          </p:cNvSpPr>
          <p:nvPr>
            <p:ph type="sldNum" sz="quarter" idx="11"/>
          </p:nvPr>
        </p:nvSpPr>
        <p:spPr/>
        <p:txBody>
          <a:bodyPr/>
          <a:lstStyle>
            <a:lvl1pPr>
              <a:defRPr/>
            </a:lvl1pPr>
          </a:lstStyle>
          <a:p>
            <a:pPr>
              <a:defRPr/>
            </a:pPr>
            <a:fld id="{4B68CBCF-FD0B-47D4-B19B-5F5BD955885D}" type="slidenum">
              <a:rPr lang="en-US">
                <a:solidFill>
                  <a:srgbClr val="000000"/>
                </a:solidFill>
              </a:rPr>
              <a:pPr>
                <a:defRPr/>
              </a:pPr>
              <a:t>‹#›</a:t>
            </a:fld>
            <a:endParaRPr lang="en-US" dirty="0">
              <a:solidFill>
                <a:srgbClr val="808080"/>
              </a:solidFill>
            </a:endParaRPr>
          </a:p>
        </p:txBody>
      </p:sp>
    </p:spTree>
    <p:extLst>
      <p:ext uri="{BB962C8B-B14F-4D97-AF65-F5344CB8AC3E}">
        <p14:creationId xmlns:p14="http://schemas.microsoft.com/office/powerpoint/2010/main" val="2475424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p:spPr>
        <p:txBody>
          <a:bodyPr anchor="b"/>
          <a:lstStyle>
            <a:lvl1pPr algn="l">
              <a:defRPr sz="15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34518"/>
            <a:ext cx="5486400" cy="3293059"/>
          </a:xfrm>
        </p:spPr>
        <p:txBody>
          <a:bodyPr/>
          <a:lstStyle>
            <a:lvl1pPr marL="0" indent="0">
              <a:buNone/>
              <a:defRPr sz="2400"/>
            </a:lvl1pPr>
            <a:lvl2pPr marL="342746" indent="0">
              <a:buNone/>
              <a:defRPr sz="2100"/>
            </a:lvl2pPr>
            <a:lvl3pPr marL="685490" indent="0">
              <a:buNone/>
              <a:defRPr sz="1800"/>
            </a:lvl3pPr>
            <a:lvl4pPr marL="1028234" indent="0">
              <a:buNone/>
              <a:defRPr sz="1500"/>
            </a:lvl4pPr>
            <a:lvl5pPr marL="1370979" indent="0">
              <a:buNone/>
              <a:defRPr sz="1500"/>
            </a:lvl5pPr>
            <a:lvl6pPr marL="1713725" indent="0">
              <a:buNone/>
              <a:defRPr sz="1500"/>
            </a:lvl6pPr>
            <a:lvl7pPr marL="2056469" indent="0">
              <a:buNone/>
              <a:defRPr sz="1500"/>
            </a:lvl7pPr>
            <a:lvl8pPr marL="2399213" indent="0">
              <a:buNone/>
              <a:defRPr sz="1500"/>
            </a:lvl8pPr>
            <a:lvl9pPr marL="2741957" indent="0">
              <a:buNone/>
              <a:defRPr sz="15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792288" y="5367339"/>
            <a:ext cx="5486400" cy="804863"/>
          </a:xfrm>
        </p:spPr>
        <p:txBody>
          <a:bodyPr/>
          <a:lstStyle>
            <a:lvl1pPr marL="0" indent="0">
              <a:buNone/>
              <a:defRPr sz="1125"/>
            </a:lvl1pPr>
            <a:lvl2pPr marL="342746" indent="0">
              <a:buNone/>
              <a:defRPr sz="900"/>
            </a:lvl2pPr>
            <a:lvl3pPr marL="685490" indent="0">
              <a:buNone/>
              <a:defRPr sz="825"/>
            </a:lvl3pPr>
            <a:lvl4pPr marL="1028234" indent="0">
              <a:buNone/>
              <a:defRPr sz="675"/>
            </a:lvl4pPr>
            <a:lvl5pPr marL="1370979" indent="0">
              <a:buNone/>
              <a:defRPr sz="675"/>
            </a:lvl5pPr>
            <a:lvl6pPr marL="1713725" indent="0">
              <a:buNone/>
              <a:defRPr sz="675"/>
            </a:lvl6pPr>
            <a:lvl7pPr marL="2056469" indent="0">
              <a:buNone/>
              <a:defRPr sz="675"/>
            </a:lvl7pPr>
            <a:lvl8pPr marL="2399213" indent="0">
              <a:buNone/>
              <a:defRPr sz="675"/>
            </a:lvl8pPr>
            <a:lvl9pPr marL="2741957" indent="0">
              <a:buNone/>
              <a:defRPr sz="675"/>
            </a:lvl9pPr>
          </a:lstStyle>
          <a:p>
            <a:pPr lvl="0"/>
            <a:r>
              <a:rPr lang="en-US" smtClean="0"/>
              <a:t>Edit Master text styles</a:t>
            </a:r>
          </a:p>
        </p:txBody>
      </p:sp>
      <p:sp>
        <p:nvSpPr>
          <p:cNvPr id="5" name="Date Placeholder 4"/>
          <p:cNvSpPr>
            <a:spLocks noGrp="1"/>
          </p:cNvSpPr>
          <p:nvPr>
            <p:ph type="dt" sz="half" idx="10"/>
          </p:nvPr>
        </p:nvSpPr>
        <p:spPr>
          <a:xfrm>
            <a:off x="1" y="6524625"/>
            <a:ext cx="1219200" cy="304800"/>
          </a:xfrm>
          <a:prstGeom prst="rect">
            <a:avLst/>
          </a:prstGeom>
        </p:spPr>
        <p:txBody>
          <a:bodyPr lIns="91438" tIns="45719" rIns="91438" bIns="45719"/>
          <a:lstStyle>
            <a:lvl1pPr>
              <a:defRPr dirty="0"/>
            </a:lvl1pPr>
          </a:lstStyle>
          <a:p>
            <a:pPr algn="l">
              <a:defRPr/>
            </a:pPr>
            <a:endParaRPr lang="en-US" sz="825" b="1">
              <a:solidFill>
                <a:srgbClr val="969696"/>
              </a:solidFill>
              <a:latin typeface="Arial" charset="0"/>
            </a:endParaRPr>
          </a:p>
        </p:txBody>
      </p:sp>
      <p:sp>
        <p:nvSpPr>
          <p:cNvPr id="6" name="Slide Number Placeholder 5"/>
          <p:cNvSpPr>
            <a:spLocks noGrp="1"/>
          </p:cNvSpPr>
          <p:nvPr>
            <p:ph type="sldNum" sz="quarter" idx="11"/>
          </p:nvPr>
        </p:nvSpPr>
        <p:spPr/>
        <p:txBody>
          <a:bodyPr/>
          <a:lstStyle>
            <a:lvl1pPr>
              <a:defRPr/>
            </a:lvl1pPr>
          </a:lstStyle>
          <a:p>
            <a:pPr>
              <a:defRPr/>
            </a:pPr>
            <a:fld id="{BC159005-0C38-42C1-8BB0-A73E352CE39D}" type="slidenum">
              <a:rPr lang="en-US">
                <a:solidFill>
                  <a:srgbClr val="000000"/>
                </a:solidFill>
              </a:rPr>
              <a:pPr>
                <a:defRPr/>
              </a:pPr>
              <a:t>‹#›</a:t>
            </a:fld>
            <a:endParaRPr lang="en-US" dirty="0">
              <a:solidFill>
                <a:srgbClr val="808080"/>
              </a:solidFill>
            </a:endParaRPr>
          </a:p>
        </p:txBody>
      </p:sp>
    </p:spTree>
    <p:extLst>
      <p:ext uri="{BB962C8B-B14F-4D97-AF65-F5344CB8AC3E}">
        <p14:creationId xmlns:p14="http://schemas.microsoft.com/office/powerpoint/2010/main" val="31850578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815815" y="76200"/>
            <a:ext cx="6172489"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800107" y="1536700"/>
            <a:ext cx="8131175" cy="4324350"/>
          </a:xfrm>
        </p:spPr>
        <p:txBody>
          <a:bodyPr/>
          <a:lstStyle/>
          <a:p>
            <a:r>
              <a:rPr lang="en-US" smtClean="0"/>
              <a:t>Click icon to add table</a:t>
            </a:r>
            <a:endParaRPr lang="en-US" dirty="0"/>
          </a:p>
        </p:txBody>
      </p:sp>
      <p:sp>
        <p:nvSpPr>
          <p:cNvPr id="4" name="Slide Number Placeholder 3"/>
          <p:cNvSpPr>
            <a:spLocks noGrp="1"/>
          </p:cNvSpPr>
          <p:nvPr>
            <p:ph type="sldNum" sz="quarter" idx="10"/>
          </p:nvPr>
        </p:nvSpPr>
        <p:spPr>
          <a:xfrm>
            <a:off x="7988300" y="6524625"/>
            <a:ext cx="1143000" cy="304800"/>
          </a:xfrm>
        </p:spPr>
        <p:txBody>
          <a:bodyPr/>
          <a:lstStyle>
            <a:lvl1pPr>
              <a:defRPr/>
            </a:lvl1pPr>
          </a:lstStyle>
          <a:p>
            <a:fld id="{AC451A8C-1A0E-4B4A-8AF9-9BB109DDE052}" type="slidenum">
              <a:rPr lang="en-US">
                <a:solidFill>
                  <a:prstClr val="black"/>
                </a:solidFill>
              </a:rPr>
              <a:pPr/>
              <a:t>‹#›</a:t>
            </a:fld>
            <a:endParaRPr lang="en-US" dirty="0">
              <a:solidFill>
                <a:srgbClr val="E7E6E6"/>
              </a:solidFill>
            </a:endParaRPr>
          </a:p>
        </p:txBody>
      </p:sp>
    </p:spTree>
    <p:extLst>
      <p:ext uri="{BB962C8B-B14F-4D97-AF65-F5344CB8AC3E}">
        <p14:creationId xmlns:p14="http://schemas.microsoft.com/office/powerpoint/2010/main" val="1351991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096" y="6519379"/>
            <a:ext cx="2133600" cy="365125"/>
          </a:xfrm>
          <a:prstGeom prst="rect">
            <a:avLst/>
          </a:prstGeom>
        </p:spPr>
        <p:txBody>
          <a:bodyPr/>
          <a:lstStyle/>
          <a:p>
            <a:fld id="{AA71E35F-7410-46EB-98E3-30ED40DA8567}" type="datetime1">
              <a:rPr lang="en-US" smtClean="0"/>
              <a:t>7/22/2019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1702129950"/>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71212" y="1536702"/>
            <a:ext cx="8391788" cy="485076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dirty="0"/>
          </a:p>
        </p:txBody>
      </p:sp>
      <p:sp>
        <p:nvSpPr>
          <p:cNvPr id="6" name="Slide Number Placeholder 5"/>
          <p:cNvSpPr>
            <a:spLocks noGrp="1"/>
          </p:cNvSpPr>
          <p:nvPr>
            <p:ph type="sldNum" sz="quarter" idx="12"/>
          </p:nvPr>
        </p:nvSpPr>
        <p:spPr/>
        <p:txBody>
          <a:bodyPr/>
          <a:lstStyle>
            <a:lvl1pPr>
              <a:defRPr>
                <a:latin typeface="Arial" panose="020B0604020202020204" pitchFamily="34" charset="0"/>
                <a:cs typeface="Arial" panose="020B0604020202020204" pitchFamily="34" charset="0"/>
              </a:defRPr>
            </a:lvl1pPr>
          </a:lstStyle>
          <a:p>
            <a:pPr>
              <a:defRPr/>
            </a:pPr>
            <a:fld id="{90CBDC3A-D49F-4631-A8C7-55D59B33E5FA}" type="slidenum">
              <a:rPr lang="en-US" smtClean="0">
                <a:solidFill>
                  <a:prstClr val="black"/>
                </a:solidFill>
              </a:rPr>
              <a:pPr>
                <a:defRPr/>
              </a:pPr>
              <a:t>‹#›</a:t>
            </a:fld>
            <a:endParaRPr lang="en-US" dirty="0">
              <a:solidFill>
                <a:prstClr val="black"/>
              </a:solidFill>
            </a:endParaRPr>
          </a:p>
        </p:txBody>
      </p:sp>
      <p:sp>
        <p:nvSpPr>
          <p:cNvPr id="7" name="Title 1"/>
          <p:cNvSpPr>
            <a:spLocks noGrp="1"/>
          </p:cNvSpPr>
          <p:nvPr>
            <p:ph type="title"/>
          </p:nvPr>
        </p:nvSpPr>
        <p:spPr>
          <a:xfrm>
            <a:off x="1663701" y="51033"/>
            <a:ext cx="7099300" cy="1143000"/>
          </a:xfrm>
        </p:spPr>
        <p:txBody>
          <a:bodyPr/>
          <a:lstStyle/>
          <a:p>
            <a:r>
              <a:rPr lang="en-US" smtClean="0"/>
              <a:t>Click to edit Master title style</a:t>
            </a:r>
            <a:endParaRPr lang="en-US"/>
          </a:p>
        </p:txBody>
      </p:sp>
    </p:spTree>
    <p:extLst>
      <p:ext uri="{BB962C8B-B14F-4D97-AF65-F5344CB8AC3E}">
        <p14:creationId xmlns:p14="http://schemas.microsoft.com/office/powerpoint/2010/main" val="2615759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0D558541-60C9-42A2-8392-FF12533A6B7A}" type="slidenum">
              <a:rPr lang="en-US" smtClean="0">
                <a:solidFill>
                  <a:prstClr val="black"/>
                </a:solidFill>
              </a:rPr>
              <a:pPr/>
              <a:t>‹#›</a:t>
            </a:fld>
            <a:endParaRPr lang="en-US">
              <a:solidFill>
                <a:prstClr val="black"/>
              </a:solidFill>
            </a:endParaRPr>
          </a:p>
        </p:txBody>
      </p:sp>
      <p:sp>
        <p:nvSpPr>
          <p:cNvPr id="4" name="Title 3"/>
          <p:cNvSpPr>
            <a:spLocks noGrp="1"/>
          </p:cNvSpPr>
          <p:nvPr>
            <p:ph type="title"/>
          </p:nvPr>
        </p:nvSpPr>
        <p:spPr/>
        <p:txBody>
          <a:bodyPr/>
          <a:lstStyle>
            <a:lvl1pPr>
              <a:lnSpc>
                <a:spcPct val="100000"/>
              </a:lnSpc>
              <a:defRPr sz="2100">
                <a:solidFill>
                  <a:schemeClr val="accent4"/>
                </a:solidFill>
              </a:defRPr>
            </a:lvl1pPr>
          </a:lstStyle>
          <a:p>
            <a:r>
              <a:rPr lang="en-US" smtClean="0"/>
              <a:t>Click to edit Master title style</a:t>
            </a:r>
            <a:endParaRPr lang="en-US"/>
          </a:p>
        </p:txBody>
      </p:sp>
      <p:sp>
        <p:nvSpPr>
          <p:cNvPr id="7" name="Text Placeholder 6"/>
          <p:cNvSpPr>
            <a:spLocks noGrp="1"/>
          </p:cNvSpPr>
          <p:nvPr>
            <p:ph type="body" sz="quarter" idx="13"/>
          </p:nvPr>
        </p:nvSpPr>
        <p:spPr>
          <a:xfrm>
            <a:off x="258764" y="1435947"/>
            <a:ext cx="8618537" cy="4603517"/>
          </a:xfrm>
        </p:spPr>
        <p:txBody>
          <a:bodyPr vert="horz" lIns="0" tIns="0" rIns="0" bIns="0" rtlCol="0">
            <a:noAutofit/>
          </a:bodyPr>
          <a:lstStyle>
            <a:lvl1pPr>
              <a:defRPr lang="en-US" sz="1500" dirty="0" smtClean="0">
                <a:solidFill>
                  <a:schemeClr val="tx1"/>
                </a:solidFill>
                <a:latin typeface="+mj-lt"/>
              </a:defRPr>
            </a:lvl1pPr>
            <a:lvl2pPr marL="177404" indent="-177404">
              <a:buFont typeface="Arial" panose="020B0604020202020204" pitchFamily="34" charset="0"/>
              <a:buChar char="•"/>
              <a:defRPr lang="en-US" sz="1500" dirty="0" smtClean="0">
                <a:solidFill>
                  <a:schemeClr val="tx1"/>
                </a:solidFill>
              </a:defRPr>
            </a:lvl2pPr>
            <a:lvl3pPr marL="346472" indent="-150019">
              <a:tabLst/>
              <a:defRPr lang="en-US" sz="1350" dirty="0" smtClean="0">
                <a:solidFill>
                  <a:schemeClr val="tx1"/>
                </a:solidFill>
              </a:defRPr>
            </a:lvl3pPr>
            <a:lvl4pPr marL="513160" indent="-172641">
              <a:buFont typeface="Arial" panose="020B0604020202020204" pitchFamily="34" charset="0"/>
              <a:buChar char="•"/>
              <a:defRPr lang="en-US" sz="1200" b="0" dirty="0" smtClean="0">
                <a:solidFill>
                  <a:schemeClr val="tx1"/>
                </a:solidFill>
                <a:latin typeface="+mn-lt"/>
              </a:defRPr>
            </a:lvl4pPr>
            <a:lvl5pPr marL="685800" indent="-177404">
              <a:defRPr lang="en-US" sz="1050" b="0" dirty="0">
                <a:solidFill>
                  <a:schemeClr val="tx1"/>
                </a:solidFill>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sz="quarter" idx="14" hasCustomPrompt="1"/>
          </p:nvPr>
        </p:nvSpPr>
        <p:spPr>
          <a:xfrm>
            <a:off x="258764" y="731521"/>
            <a:ext cx="8618537" cy="352213"/>
          </a:xfrm>
        </p:spPr>
        <p:txBody>
          <a:bodyPr/>
          <a:lstStyle>
            <a:lvl1pPr>
              <a:defRPr sz="2400" b="0" cap="all" spc="-150" baseline="0">
                <a:solidFill>
                  <a:schemeClr val="accent1"/>
                </a:solidFill>
                <a:latin typeface="+mj-lt"/>
              </a:defRPr>
            </a:lvl1pPr>
          </a:lstStyle>
          <a:p>
            <a:pPr lvl="0"/>
            <a:r>
              <a:rPr lang="en-US"/>
              <a:t>CLICK TO EDIT SUBTITLES</a:t>
            </a:r>
          </a:p>
        </p:txBody>
      </p:sp>
      <p:sp>
        <p:nvSpPr>
          <p:cNvPr id="9" name="Footer Placeholder 4"/>
          <p:cNvSpPr>
            <a:spLocks noGrp="1"/>
          </p:cNvSpPr>
          <p:nvPr>
            <p:ph type="ftr" sz="quarter" idx="3"/>
          </p:nvPr>
        </p:nvSpPr>
        <p:spPr>
          <a:xfrm>
            <a:off x="258764" y="6519010"/>
            <a:ext cx="4286249" cy="206375"/>
          </a:xfrm>
          <a:prstGeom prst="rect">
            <a:avLst/>
          </a:prstGeom>
        </p:spPr>
        <p:txBody>
          <a:bodyPr vert="horz" lIns="0" tIns="0" rIns="0" bIns="0" rtlCol="0" anchor="b" anchorCtr="0"/>
          <a:lstStyle>
            <a:lvl1pPr algn="l">
              <a:defRPr sz="750">
                <a:solidFill>
                  <a:schemeClr val="tx2">
                    <a:lumMod val="60000"/>
                    <a:lumOff val="40000"/>
                  </a:schemeClr>
                </a:solidFill>
                <a:latin typeface="Arial" panose="020B0604020202020204" pitchFamily="34" charset="0"/>
                <a:cs typeface="Arial" panose="020B0604020202020204" pitchFamily="34" charset="0"/>
              </a:defRPr>
            </a:lvl1pPr>
          </a:lstStyle>
          <a:p>
            <a:pPr eaLnBrk="1" hangingPunct="1"/>
            <a:endParaRPr lang="en-US" b="1">
              <a:solidFill>
                <a:srgbClr val="44546A">
                  <a:lumMod val="60000"/>
                  <a:lumOff val="40000"/>
                </a:srgbClr>
              </a:solidFill>
            </a:endParaRPr>
          </a:p>
        </p:txBody>
      </p:sp>
    </p:spTree>
    <p:extLst>
      <p:ext uri="{BB962C8B-B14F-4D97-AF65-F5344CB8AC3E}">
        <p14:creationId xmlns:p14="http://schemas.microsoft.com/office/powerpoint/2010/main" val="34876095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Divider">
    <p:bg>
      <p:bgRef idx="1001">
        <a:schemeClr val="bg2"/>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tretch>
            <a:fillRect/>
          </a:stretch>
        </p:blipFill>
        <p:spPr>
          <a:xfrm>
            <a:off x="1" y="0"/>
            <a:ext cx="9153659" cy="6872990"/>
          </a:xfrm>
          <a:prstGeom prst="rect">
            <a:avLst/>
          </a:prstGeom>
        </p:spPr>
      </p:pic>
      <p:sp>
        <p:nvSpPr>
          <p:cNvPr id="3" name="Title 2"/>
          <p:cNvSpPr>
            <a:spLocks noGrp="1"/>
          </p:cNvSpPr>
          <p:nvPr>
            <p:ph type="title" hasCustomPrompt="1"/>
          </p:nvPr>
        </p:nvSpPr>
        <p:spPr>
          <a:xfrm>
            <a:off x="258762" y="3233059"/>
            <a:ext cx="5029200" cy="901617"/>
          </a:xfrm>
        </p:spPr>
        <p:txBody>
          <a:bodyPr/>
          <a:lstStyle>
            <a:lvl1pPr>
              <a:lnSpc>
                <a:spcPct val="80000"/>
              </a:lnSpc>
              <a:defRPr sz="4125" cap="all" baseline="0">
                <a:solidFill>
                  <a:schemeClr val="bg1"/>
                </a:solidFill>
              </a:defRPr>
            </a:lvl1pPr>
          </a:lstStyle>
          <a:p>
            <a:r>
              <a:rPr lang="en-US"/>
              <a:t>divider</a:t>
            </a:r>
          </a:p>
        </p:txBody>
      </p:sp>
    </p:spTree>
    <p:extLst>
      <p:ext uri="{BB962C8B-B14F-4D97-AF65-F5344CB8AC3E}">
        <p14:creationId xmlns:p14="http://schemas.microsoft.com/office/powerpoint/2010/main" val="1066869093"/>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slide">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457200" y="198438"/>
            <a:ext cx="6324600" cy="868362"/>
          </a:xfrm>
        </p:spPr>
        <p:txBody>
          <a:bodyPr>
            <a:noAutofit/>
          </a:bodyPr>
          <a:lstStyle>
            <a:lvl1pPr>
              <a:defRPr sz="1950"/>
            </a:lvl1pPr>
          </a:lstStyle>
          <a:p>
            <a:r>
              <a:rPr lang="en-US" dirty="0"/>
              <a:t>Slide title: can span two lines of the slide and uses this font color (26pt) </a:t>
            </a:r>
            <a:endParaRPr lang="en-GB" dirty="0"/>
          </a:p>
        </p:txBody>
      </p:sp>
    </p:spTree>
    <p:extLst>
      <p:ext uri="{BB962C8B-B14F-4D97-AF65-F5344CB8AC3E}">
        <p14:creationId xmlns:p14="http://schemas.microsoft.com/office/powerpoint/2010/main" val="26290498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lgn="l" eaLnBrk="1" hangingPunct="1">
              <a:defRPr/>
            </a:pPr>
            <a:endParaRPr lang="en-US" sz="1350" b="1">
              <a:solidFill>
                <a:prstClr val="black"/>
              </a:solidFill>
              <a:latin typeface="Arial" charset="0"/>
            </a:endParaRPr>
          </a:p>
        </p:txBody>
      </p:sp>
      <p:sp>
        <p:nvSpPr>
          <p:cNvPr id="5" name="Slide Number Placeholder 4"/>
          <p:cNvSpPr>
            <a:spLocks noGrp="1"/>
          </p:cNvSpPr>
          <p:nvPr>
            <p:ph type="sldNum" sz="quarter" idx="11"/>
          </p:nvPr>
        </p:nvSpPr>
        <p:spPr/>
        <p:txBody>
          <a:bodyPr/>
          <a:lstStyle>
            <a:lvl1pPr>
              <a:defRPr/>
            </a:lvl1pPr>
          </a:lstStyle>
          <a:p>
            <a:fld id="{69408CC8-2B7F-427A-B78B-DCF1C8604255}" type="slidenum">
              <a:rPr lang="en-US" smtClean="0">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667278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 y="6519379"/>
            <a:ext cx="2133600" cy="365125"/>
          </a:xfrm>
          <a:prstGeom prst="rect">
            <a:avLst/>
          </a:prstGeom>
        </p:spPr>
        <p:txBody>
          <a:bodyPr/>
          <a:lstStyle/>
          <a:p>
            <a:fld id="{1B6FE8DB-DE51-45C8-94C4-A5A535BAAD6A}" type="datetime1">
              <a:rPr lang="en-US" smtClean="0"/>
              <a:t>7/22/2019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1547639648"/>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9200" y="491015"/>
            <a:ext cx="2246313" cy="977900"/>
          </a:xfrm>
        </p:spPr>
        <p:txBody>
          <a:bodyPr anchor="t" anchorCtr="0"/>
          <a:lstStyle>
            <a:lvl1pPr algn="l">
              <a:lnSpc>
                <a:spcPct val="100000"/>
              </a:lnSpc>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85800"/>
            <a:ext cx="5111750" cy="5440363"/>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008313" cy="4525963"/>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096" y="6519379"/>
            <a:ext cx="2133600" cy="365125"/>
          </a:xfrm>
          <a:prstGeom prst="rect">
            <a:avLst/>
          </a:prstGeom>
        </p:spPr>
        <p:txBody>
          <a:bodyPr/>
          <a:lstStyle/>
          <a:p>
            <a:fld id="{7EC95A78-6B3D-4E2B-855E-21B63D540B2E}"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152204252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85799"/>
            <a:ext cx="5486400" cy="4041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a:xfrm>
            <a:off x="-6096" y="6519379"/>
            <a:ext cx="2133600" cy="365125"/>
          </a:xfrm>
          <a:prstGeom prst="rect">
            <a:avLst/>
          </a:prstGeom>
        </p:spPr>
        <p:txBody>
          <a:bodyPr/>
          <a:lstStyle/>
          <a:p>
            <a:fld id="{3F42D616-0B08-4988-83C0-DAAB16C09604}" type="datetime1">
              <a:rPr lang="en-US" smtClean="0"/>
              <a:t>7/22/2019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325366423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6096" y="6519379"/>
            <a:ext cx="2133600" cy="365125"/>
          </a:xfrm>
          <a:prstGeom prst="rect">
            <a:avLst/>
          </a:prstGeom>
        </p:spPr>
        <p:txBody>
          <a:bodyPr/>
          <a:lstStyle/>
          <a:p>
            <a:fld id="{B40FEA7C-E62A-495F-9575-ACAC3D347680}" type="datetime1">
              <a:rPr lang="en-US" smtClean="0"/>
              <a:t>7/22/2019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004304" y="6519379"/>
            <a:ext cx="2133600" cy="365125"/>
          </a:xfrm>
          <a:prstGeom prst="rect">
            <a:avLst/>
          </a:prstGeom>
        </p:spPr>
        <p:txBody>
          <a:bodyPr/>
          <a:lstStyle/>
          <a:p>
            <a:fld id="{04ED06A7-BC9F-46E1-945E-F835971F0E39}" type="slidenum">
              <a:rPr lang="en-US" smtClean="0"/>
              <a:t>‹#›</a:t>
            </a:fld>
            <a:endParaRPr lang="en-US" dirty="0"/>
          </a:p>
        </p:txBody>
      </p:sp>
    </p:spTree>
    <p:extLst>
      <p:ext uri="{BB962C8B-B14F-4D97-AF65-F5344CB8AC3E}">
        <p14:creationId xmlns:p14="http://schemas.microsoft.com/office/powerpoint/2010/main" val="162687297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3.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image" Target="../media/image6.jpg"/><Relationship Id="rId2" Type="http://schemas.openxmlformats.org/officeDocument/2006/relationships/slideLayout" Target="../slideLayouts/slideLayout42.xml"/><Relationship Id="rId16" Type="http://schemas.openxmlformats.org/officeDocument/2006/relationships/image" Target="../media/image5.jpe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theme" Target="../theme/theme4.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457200"/>
            <a:ext cx="7315200" cy="710305"/>
          </a:xfrm>
          <a:prstGeom prst="rect">
            <a:avLst/>
          </a:prstGeom>
        </p:spPr>
        <p:txBody>
          <a:bodyPr vert="horz" lIns="91440" tIns="45720" rIns="91440" bIns="45720" rtlCol="0" anchor="t">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a:noFill/>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000">
                <a:solidFill>
                  <a:schemeClr val="tx1">
                    <a:tint val="75000"/>
                  </a:schemeClr>
                </a:solidFill>
                <a:latin typeface="Century Gothic" pitchFamily="34" charset="0"/>
              </a:defRPr>
            </a:lvl1pPr>
          </a:lstStyle>
          <a:p>
            <a:endParaRPr lang="en-US" dirty="0"/>
          </a:p>
        </p:txBody>
      </p:sp>
    </p:spTree>
    <p:extLst>
      <p:ext uri="{BB962C8B-B14F-4D97-AF65-F5344CB8AC3E}">
        <p14:creationId xmlns:p14="http://schemas.microsoft.com/office/powerpoint/2010/main" val="4036285524"/>
      </p:ext>
    </p:extLst>
  </p:cSld>
  <p:clrMap bg1="lt1" tx1="dk1" bg2="lt2" tx2="dk2" accent1="accent1" accent2="accent2" accent3="accent3" accent4="accent4" accent5="accent5" accent6="accent6" hlink="hlink" folHlink="folHlink"/>
  <p:sldLayoutIdLst>
    <p:sldLayoutId id="2147483661" r:id="rId1"/>
    <p:sldLayoutId id="2147483650" r:id="rId2"/>
    <p:sldLayoutId id="2147483652" r:id="rId3"/>
    <p:sldLayoutId id="2147483653" r:id="rId4"/>
    <p:sldLayoutId id="2147483654" r:id="rId5"/>
    <p:sldLayoutId id="2147483655" r:id="rId6"/>
    <p:sldLayoutId id="2147483656" r:id="rId7"/>
    <p:sldLayoutId id="2147483657" r:id="rId8"/>
    <p:sldLayoutId id="2147483658" r:id="rId9"/>
    <p:sldLayoutId id="2147483651" r:id="rId10"/>
    <p:sldLayoutId id="2147483662" r:id="rId11"/>
    <p:sldLayoutId id="2147483663" r:id="rId12"/>
    <p:sldLayoutId id="2147483664" r:id="rId13"/>
  </p:sldLayoutIdLs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2800" b="1" kern="1200">
          <a:solidFill>
            <a:schemeClr val="tx1">
              <a:lumMod val="65000"/>
              <a:lumOff val="35000"/>
            </a:schemeClr>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SzPct val="60000"/>
        <a:buFont typeface="Courier New" pitchFamily="49" charset="0"/>
        <a:buChar char="o"/>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l">
              <a:defRPr sz="1000">
                <a:solidFill>
                  <a:srgbClr val="969696"/>
                </a:solidFill>
              </a:defRPr>
            </a:lvl1pPr>
          </a:lstStyle>
          <a:p>
            <a:pPr eaLnBrk="1" hangingPunct="1">
              <a:defRPr/>
            </a:pPr>
            <a:r>
              <a:rPr lang="en-US" dirty="0">
                <a:latin typeface="Arial" charset="0"/>
                <a:cs typeface="Arial" charset="0"/>
              </a:rPr>
              <a:t>As of: </a:t>
            </a:r>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29" tIns="45714" rIns="91429" bIns="45714" numCol="1" anchor="t" anchorCtr="0" compatLnSpc="1">
            <a:prstTxWarp prst="textNoShape">
              <a:avLst/>
            </a:prstTxWarp>
          </a:bodyPr>
          <a:lstStyle>
            <a:lvl1pPr algn="r">
              <a:defRPr sz="1000">
                <a:solidFill>
                  <a:srgbClr val="969696"/>
                </a:solidFill>
              </a:defRPr>
            </a:lvl1pPr>
          </a:lstStyle>
          <a:p>
            <a:pPr eaLnBrk="1" hangingPunct="1">
              <a:defRPr/>
            </a:pPr>
            <a:fld id="{4943E9B7-3087-4170-97FD-6C896C384319}" type="slidenum">
              <a:rPr lang="en-US">
                <a:latin typeface="Arial" charset="0"/>
                <a:cs typeface="Arial" charset="0"/>
              </a:rPr>
              <a:pPr eaLnBrk="1" hangingPunct="1">
                <a:defRPr/>
              </a:pPr>
              <a:t>‹#›</a:t>
            </a:fld>
            <a:endParaRPr lang="en-US" dirty="0">
              <a:solidFill>
                <a:srgbClr val="808080"/>
              </a:solidFill>
              <a:latin typeface="Arial" charset="0"/>
              <a:cs typeface="Arial" charset="0"/>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lIns="91429" tIns="45714" rIns="91429" bIns="45714">
            <a:spAutoFit/>
          </a:bodyPr>
          <a:lstStyle/>
          <a:p>
            <a:pPr algn="l" eaLnBrk="1" hangingPunct="1">
              <a:spcBef>
                <a:spcPct val="50000"/>
              </a:spcBef>
              <a:defRPr/>
            </a:pPr>
            <a:r>
              <a:rPr lang="en-US" sz="1600" b="1" i="1" dirty="0">
                <a:solidFill>
                  <a:srgbClr val="000000"/>
                </a:solidFill>
                <a:latin typeface="Century Schoolbook" pitchFamily="18" charset="0"/>
                <a:cs typeface="Arial" charset="0"/>
              </a:rPr>
              <a:t>I n t e g r i t y  -  S e r v i c e  -  E x c e l </a:t>
            </a:r>
            <a:r>
              <a:rPr lang="en-US" sz="1600" b="1" i="1" dirty="0" err="1">
                <a:solidFill>
                  <a:srgbClr val="000000"/>
                </a:solidFill>
                <a:latin typeface="Century Schoolbook" pitchFamily="18" charset="0"/>
                <a:cs typeface="Arial" charset="0"/>
              </a:rPr>
              <a:t>l</a:t>
            </a:r>
            <a:r>
              <a:rPr lang="en-US" sz="1600" b="1" i="1" dirty="0">
                <a:solidFill>
                  <a:srgbClr val="000000"/>
                </a:solidFill>
                <a:latin typeface="Century Schoolbook" pitchFamily="18" charset="0"/>
                <a:cs typeface="Arial" charset="0"/>
              </a:rPr>
              <a:t> e n c e</a:t>
            </a:r>
          </a:p>
        </p:txBody>
      </p:sp>
      <p:sp>
        <p:nvSpPr>
          <p:cNvPr id="1029" name="Rectangle 1030"/>
          <p:cNvSpPr>
            <a:spLocks noGrp="1" noChangeArrowheads="1"/>
          </p:cNvSpPr>
          <p:nvPr>
            <p:ph type="title"/>
          </p:nvPr>
        </p:nvSpPr>
        <p:spPr bwMode="auto">
          <a:xfrm>
            <a:off x="1663700" y="76200"/>
            <a:ext cx="7143750" cy="1143000"/>
          </a:xfrm>
          <a:prstGeom prst="rect">
            <a:avLst/>
          </a:prstGeom>
          <a:noFill/>
          <a:ln w="9525">
            <a:noFill/>
            <a:miter lim="800000"/>
            <a:headEnd/>
            <a:tailEnd/>
          </a:ln>
        </p:spPr>
        <p:txBody>
          <a:bodyPr vert="horz" wrap="square" lIns="91429" tIns="45714" rIns="91429" bIns="45714" numCol="1" anchor="ctr" anchorCtr="0" compatLnSpc="1">
            <a:prstTxWarp prst="textNoShape">
              <a:avLst/>
            </a:prstTxWarp>
          </a:bodyPr>
          <a:lstStyle/>
          <a:p>
            <a:pPr lvl="0"/>
            <a:r>
              <a:rPr 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91429" tIns="45714" rIns="91429" bIns="45714" anchor="ctr"/>
          <a:lstStyle/>
          <a:p>
            <a:pPr algn="l" eaLnBrk="1" hangingPunct="1">
              <a:defRPr/>
            </a:pPr>
            <a:endParaRPr lang="en-US" sz="1800">
              <a:solidFill>
                <a:srgbClr val="000000"/>
              </a:solidFill>
              <a:latin typeface="Arial" charset="0"/>
              <a:cs typeface="Arial" charset="0"/>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91429" tIns="45714" rIns="91429" bIns="45714" anchor="ctr"/>
          <a:lstStyle/>
          <a:p>
            <a:pPr algn="l" eaLnBrk="1" hangingPunct="1">
              <a:defRPr/>
            </a:pPr>
            <a:endParaRPr lang="en-US" sz="1800">
              <a:solidFill>
                <a:srgbClr val="000000"/>
              </a:solidFill>
              <a:latin typeface="Arial" charset="0"/>
              <a:cs typeface="Arial" charset="0"/>
            </a:endParaRPr>
          </a:p>
        </p:txBody>
      </p:sp>
      <p:pic>
        <p:nvPicPr>
          <p:cNvPr id="1032" name="Picture 1037" descr="afsymbol"/>
          <p:cNvPicPr>
            <a:picLocks noChangeAspect="1" noChangeArrowheads="1"/>
          </p:cNvPicPr>
          <p:nvPr/>
        </p:nvPicPr>
        <p:blipFill>
          <a:blip r:embed="rId18" cstate="print"/>
          <a:srcRect/>
          <a:stretch>
            <a:fillRect/>
          </a:stretch>
        </p:blipFill>
        <p:spPr bwMode="auto">
          <a:xfrm>
            <a:off x="392113" y="90489"/>
            <a:ext cx="1346200" cy="1062037"/>
          </a:xfrm>
          <a:prstGeom prst="rect">
            <a:avLst/>
          </a:prstGeom>
          <a:noFill/>
          <a:ln w="9525">
            <a:noFill/>
            <a:miter lim="800000"/>
            <a:headEnd/>
            <a:tailEnd/>
          </a:ln>
        </p:spPr>
      </p:pic>
      <p:sp>
        <p:nvSpPr>
          <p:cNvPr id="1033" name="Rectangle 1040"/>
          <p:cNvSpPr>
            <a:spLocks noGrp="1" noChangeArrowheads="1"/>
          </p:cNvSpPr>
          <p:nvPr>
            <p:ph type="body" idx="1"/>
          </p:nvPr>
        </p:nvSpPr>
        <p:spPr bwMode="auto">
          <a:xfrm>
            <a:off x="276226" y="1504950"/>
            <a:ext cx="8397875" cy="4743450"/>
          </a:xfrm>
          <a:prstGeom prst="rect">
            <a:avLst/>
          </a:prstGeom>
          <a:noFill/>
          <a:ln w="9525">
            <a:noFill/>
            <a:miter lim="800000"/>
            <a:headEnd/>
            <a:tailEnd/>
          </a:ln>
        </p:spPr>
        <p:txBody>
          <a:bodyPr vert="horz" wrap="square" lIns="91429" tIns="45714" rIns="91429" bIns="457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0"/>
            <a:r>
              <a:rPr lang="en-US" smtClean="0"/>
              <a:t>2nd Bullet</a:t>
            </a:r>
          </a:p>
        </p:txBody>
      </p:sp>
    </p:spTree>
    <p:extLst>
      <p:ext uri="{BB962C8B-B14F-4D97-AF65-F5344CB8AC3E}">
        <p14:creationId xmlns:p14="http://schemas.microsoft.com/office/powerpoint/2010/main" val="499291393"/>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Lst>
  <p:hf hdr="0" ftr="0" dt="0"/>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146" algn="r" rtl="0" eaLnBrk="1" fontAlgn="base" hangingPunct="1">
        <a:spcBef>
          <a:spcPct val="0"/>
        </a:spcBef>
        <a:spcAft>
          <a:spcPct val="0"/>
        </a:spcAft>
        <a:defRPr sz="3600" b="1" i="1">
          <a:solidFill>
            <a:srgbClr val="151C77"/>
          </a:solidFill>
          <a:latin typeface="Arial" charset="0"/>
        </a:defRPr>
      </a:lvl6pPr>
      <a:lvl7pPr marL="914293" algn="r" rtl="0" eaLnBrk="1" fontAlgn="base" hangingPunct="1">
        <a:spcBef>
          <a:spcPct val="0"/>
        </a:spcBef>
        <a:spcAft>
          <a:spcPct val="0"/>
        </a:spcAft>
        <a:defRPr sz="3600" b="1" i="1">
          <a:solidFill>
            <a:srgbClr val="151C77"/>
          </a:solidFill>
          <a:latin typeface="Arial" charset="0"/>
        </a:defRPr>
      </a:lvl7pPr>
      <a:lvl8pPr marL="1371440" algn="r" rtl="0" eaLnBrk="1" fontAlgn="base" hangingPunct="1">
        <a:spcBef>
          <a:spcPct val="0"/>
        </a:spcBef>
        <a:spcAft>
          <a:spcPct val="0"/>
        </a:spcAft>
        <a:defRPr sz="3600" b="1" i="1">
          <a:solidFill>
            <a:srgbClr val="151C77"/>
          </a:solidFill>
          <a:latin typeface="Arial" charset="0"/>
        </a:defRPr>
      </a:lvl8pPr>
      <a:lvl9pPr marL="1828586" algn="r" rtl="0" eaLnBrk="1" fontAlgn="base" hangingPunct="1">
        <a:spcBef>
          <a:spcPct val="0"/>
        </a:spcBef>
        <a:spcAft>
          <a:spcPct val="0"/>
        </a:spcAft>
        <a:defRPr sz="3600" b="1" i="1">
          <a:solidFill>
            <a:srgbClr val="151C77"/>
          </a:solidFill>
          <a:latin typeface="Arial" charset="0"/>
        </a:defRPr>
      </a:lvl9pPr>
    </p:titleStyle>
    <p:bodyStyle>
      <a:lvl1pPr marL="285717" indent="-285717" algn="l" rtl="0" eaLnBrk="1" fontAlgn="base" hangingPunct="1">
        <a:spcBef>
          <a:spcPct val="50000"/>
        </a:spcBef>
        <a:spcAft>
          <a:spcPct val="0"/>
        </a:spcAft>
        <a:buClr>
          <a:srgbClr val="151C77"/>
        </a:buClr>
        <a:buSzPct val="80000"/>
        <a:buFont typeface="Wingdings" pitchFamily="2" charset="2"/>
        <a:buChar char="n"/>
        <a:defRPr sz="2000" b="1">
          <a:solidFill>
            <a:schemeClr val="tx1"/>
          </a:solidFill>
          <a:latin typeface="+mn-lt"/>
          <a:ea typeface="+mn-ea"/>
          <a:cs typeface="+mn-cs"/>
        </a:defRPr>
      </a:lvl1pPr>
      <a:lvl2pPr marL="688894" indent="-282542"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2pPr>
      <a:lvl3pPr marL="1026993" indent="-223812"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013" indent="-228573"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4pPr>
      <a:lvl5pPr marL="2057159" indent="-228573"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5pPr>
      <a:lvl6pPr marL="2514306" indent="-228573"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453" indent="-228573"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8599" indent="-228573"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5746" indent="-228573"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293" rtl="0" eaLnBrk="1" latinLnBrk="0" hangingPunct="1">
        <a:defRPr sz="1800" kern="1200">
          <a:solidFill>
            <a:schemeClr val="tx1"/>
          </a:solidFill>
          <a:latin typeface="+mn-lt"/>
          <a:ea typeface="+mn-ea"/>
          <a:cs typeface="+mn-cs"/>
        </a:defRPr>
      </a:lvl1pPr>
      <a:lvl2pPr marL="457146" algn="l" defTabSz="914293" rtl="0" eaLnBrk="1" latinLnBrk="0" hangingPunct="1">
        <a:defRPr sz="1800" kern="1200">
          <a:solidFill>
            <a:schemeClr val="tx1"/>
          </a:solidFill>
          <a:latin typeface="+mn-lt"/>
          <a:ea typeface="+mn-ea"/>
          <a:cs typeface="+mn-cs"/>
        </a:defRPr>
      </a:lvl2pPr>
      <a:lvl3pPr marL="914293" algn="l" defTabSz="914293" rtl="0" eaLnBrk="1" latinLnBrk="0" hangingPunct="1">
        <a:defRPr sz="1800" kern="1200">
          <a:solidFill>
            <a:schemeClr val="tx1"/>
          </a:solidFill>
          <a:latin typeface="+mn-lt"/>
          <a:ea typeface="+mn-ea"/>
          <a:cs typeface="+mn-cs"/>
        </a:defRPr>
      </a:lvl3pPr>
      <a:lvl4pPr marL="1371440" algn="l" defTabSz="914293" rtl="0" eaLnBrk="1" latinLnBrk="0" hangingPunct="1">
        <a:defRPr sz="1800" kern="1200">
          <a:solidFill>
            <a:schemeClr val="tx1"/>
          </a:solidFill>
          <a:latin typeface="+mn-lt"/>
          <a:ea typeface="+mn-ea"/>
          <a:cs typeface="+mn-cs"/>
        </a:defRPr>
      </a:lvl4pPr>
      <a:lvl5pPr marL="1828586" algn="l" defTabSz="914293" rtl="0" eaLnBrk="1" latinLnBrk="0" hangingPunct="1">
        <a:defRPr sz="1800" kern="1200">
          <a:solidFill>
            <a:schemeClr val="tx1"/>
          </a:solidFill>
          <a:latin typeface="+mn-lt"/>
          <a:ea typeface="+mn-ea"/>
          <a:cs typeface="+mn-cs"/>
        </a:defRPr>
      </a:lvl5pPr>
      <a:lvl6pPr marL="2285733" algn="l" defTabSz="914293" rtl="0" eaLnBrk="1" latinLnBrk="0" hangingPunct="1">
        <a:defRPr sz="1800" kern="1200">
          <a:solidFill>
            <a:schemeClr val="tx1"/>
          </a:solidFill>
          <a:latin typeface="+mn-lt"/>
          <a:ea typeface="+mn-ea"/>
          <a:cs typeface="+mn-cs"/>
        </a:defRPr>
      </a:lvl6pPr>
      <a:lvl7pPr marL="2742879" algn="l" defTabSz="914293" rtl="0" eaLnBrk="1" latinLnBrk="0" hangingPunct="1">
        <a:defRPr sz="1800" kern="1200">
          <a:solidFill>
            <a:schemeClr val="tx1"/>
          </a:solidFill>
          <a:latin typeface="+mn-lt"/>
          <a:ea typeface="+mn-ea"/>
          <a:cs typeface="+mn-cs"/>
        </a:defRPr>
      </a:lvl7pPr>
      <a:lvl8pPr marL="3200026" algn="l" defTabSz="914293" rtl="0" eaLnBrk="1" latinLnBrk="0" hangingPunct="1">
        <a:defRPr sz="1800" kern="1200">
          <a:solidFill>
            <a:schemeClr val="tx1"/>
          </a:solidFill>
          <a:latin typeface="+mn-lt"/>
          <a:ea typeface="+mn-ea"/>
          <a:cs typeface="+mn-cs"/>
        </a:defRPr>
      </a:lvl8pPr>
      <a:lvl9pPr marL="3657172" algn="l" defTabSz="91429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9155" name="Rectangle 1027"/>
          <p:cNvSpPr>
            <a:spLocks noGrp="1" noChangeArrowheads="1"/>
          </p:cNvSpPr>
          <p:nvPr>
            <p:ph type="dt" sz="half" idx="2"/>
          </p:nvPr>
        </p:nvSpPr>
        <p:spPr bwMode="auto">
          <a:xfrm>
            <a:off x="0" y="6524625"/>
            <a:ext cx="1219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dirty="0">
                <a:solidFill>
                  <a:srgbClr val="969696"/>
                </a:solidFill>
                <a:latin typeface="Arial" charset="0"/>
              </a:defRPr>
            </a:lvl1pPr>
          </a:lstStyle>
          <a:p>
            <a:pPr eaLnBrk="0" hangingPunct="0">
              <a:defRPr/>
            </a:pPr>
            <a:r>
              <a:rPr lang="en-US" smtClean="0"/>
              <a:t>As of: </a:t>
            </a:r>
            <a:endParaRPr lang="en-US"/>
          </a:p>
        </p:txBody>
      </p:sp>
      <p:sp>
        <p:nvSpPr>
          <p:cNvPr id="49156" name="Rectangle 1028"/>
          <p:cNvSpPr>
            <a:spLocks noGrp="1" noChangeArrowheads="1"/>
          </p:cNvSpPr>
          <p:nvPr>
            <p:ph type="sldNum" sz="quarter" idx="4"/>
          </p:nvPr>
        </p:nvSpPr>
        <p:spPr bwMode="auto">
          <a:xfrm>
            <a:off x="7988300" y="6524625"/>
            <a:ext cx="1143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7F7F7F"/>
                </a:solidFill>
              </a:defRPr>
            </a:lvl1pPr>
          </a:lstStyle>
          <a:p>
            <a:pPr eaLnBrk="0" hangingPunct="0">
              <a:defRPr/>
            </a:pPr>
            <a:fld id="{B5E6CACA-09AB-49BC-8429-8308382B75D4}" type="slidenum">
              <a:rPr lang="en-US" smtClean="0">
                <a:solidFill>
                  <a:srgbClr val="FFFFFF">
                    <a:lumMod val="50000"/>
                  </a:srgbClr>
                </a:solidFill>
              </a:rPr>
              <a:pPr eaLnBrk="0" hangingPunct="0">
                <a:defRPr/>
              </a:pPr>
              <a:t>‹#›</a:t>
            </a:fld>
            <a:endParaRPr lang="en-US" dirty="0">
              <a:solidFill>
                <a:srgbClr val="FFFFFF">
                  <a:lumMod val="50000"/>
                </a:srgbClr>
              </a:solidFill>
            </a:endParaRPr>
          </a:p>
        </p:txBody>
      </p:sp>
      <p:sp>
        <p:nvSpPr>
          <p:cNvPr id="49157" name="Text Box 1029"/>
          <p:cNvSpPr txBox="1">
            <a:spLocks noChangeArrowheads="1"/>
          </p:cNvSpPr>
          <p:nvPr/>
        </p:nvSpPr>
        <p:spPr bwMode="auto">
          <a:xfrm>
            <a:off x="1295400" y="6491288"/>
            <a:ext cx="6553200" cy="336550"/>
          </a:xfrm>
          <a:prstGeom prst="rect">
            <a:avLst/>
          </a:prstGeom>
          <a:noFill/>
          <a:ln w="9525">
            <a:noFill/>
            <a:miter lim="800000"/>
            <a:headEnd/>
            <a:tailEnd/>
          </a:ln>
          <a:effectLst/>
        </p:spPr>
        <p:txBody>
          <a:bodyPr>
            <a:spAutoFit/>
          </a:bodyPr>
          <a:lstStyle/>
          <a:p>
            <a:pPr>
              <a:spcBef>
                <a:spcPct val="50000"/>
              </a:spcBef>
              <a:defRPr/>
            </a:pPr>
            <a:r>
              <a:rPr lang="en-US" sz="1600" b="1" i="1" dirty="0">
                <a:latin typeface="Century Schoolbook" pitchFamily="18" charset="0"/>
              </a:rPr>
              <a:t>I n t e g r i t y  -  S e r v i c e  -  E x c e l l e n c e</a:t>
            </a:r>
          </a:p>
        </p:txBody>
      </p:sp>
      <p:sp>
        <p:nvSpPr>
          <p:cNvPr id="1029" name="Rectangle 1030"/>
          <p:cNvSpPr>
            <a:spLocks noGrp="1" noChangeArrowheads="1"/>
          </p:cNvSpPr>
          <p:nvPr>
            <p:ph type="title"/>
          </p:nvPr>
        </p:nvSpPr>
        <p:spPr bwMode="auto">
          <a:xfrm>
            <a:off x="1663700" y="76200"/>
            <a:ext cx="71437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anchor="ctr"/>
          <a:lstStyle/>
          <a:p>
            <a:pPr>
              <a:defRPr/>
            </a:pPr>
            <a:endParaRPr lang="en-US" dirty="0">
              <a:latin typeface="Arial" charset="0"/>
            </a:endParaRPr>
          </a:p>
        </p:txBody>
      </p:sp>
      <p:pic>
        <p:nvPicPr>
          <p:cNvPr id="1032" name="Picture 1037" descr="afsymbo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92113" y="90488"/>
            <a:ext cx="1346200" cy="106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Rectangle 1040"/>
          <p:cNvSpPr>
            <a:spLocks noGrp="1" noChangeArrowheads="1"/>
          </p:cNvSpPr>
          <p:nvPr>
            <p:ph type="body" idx="1"/>
          </p:nvPr>
        </p:nvSpPr>
        <p:spPr bwMode="auto">
          <a:xfrm>
            <a:off x="276225" y="1504950"/>
            <a:ext cx="8397875" cy="474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0"/>
            <a:r>
              <a:rPr lang="en-US" altLang="en-US" smtClean="0"/>
              <a:t>2nd Bullet</a:t>
            </a:r>
          </a:p>
        </p:txBody>
      </p:sp>
      <p:pic>
        <p:nvPicPr>
          <p:cNvPr id="10" name="Picture 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77239" y="95320"/>
            <a:ext cx="932724" cy="1006279"/>
          </a:xfrm>
          <a:prstGeom prst="rect">
            <a:avLst/>
          </a:prstGeom>
        </p:spPr>
      </p:pic>
    </p:spTree>
    <p:extLst>
      <p:ext uri="{BB962C8B-B14F-4D97-AF65-F5344CB8AC3E}">
        <p14:creationId xmlns:p14="http://schemas.microsoft.com/office/powerpoint/2010/main" val="7962691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r" rtl="0" eaLnBrk="1" fontAlgn="base" hangingPunct="1">
        <a:spcBef>
          <a:spcPct val="0"/>
        </a:spcBef>
        <a:spcAft>
          <a:spcPct val="0"/>
        </a:spcAft>
        <a:defRPr sz="3600" b="1" i="1">
          <a:solidFill>
            <a:srgbClr val="151C77"/>
          </a:solidFill>
          <a:latin typeface="+mj-lt"/>
          <a:ea typeface="+mj-ea"/>
          <a:cs typeface="+mj-cs"/>
        </a:defRPr>
      </a:lvl1pPr>
      <a:lvl2pPr algn="r" rtl="0" eaLnBrk="1" fontAlgn="base" hangingPunct="1">
        <a:spcBef>
          <a:spcPct val="0"/>
        </a:spcBef>
        <a:spcAft>
          <a:spcPct val="0"/>
        </a:spcAft>
        <a:defRPr sz="3600" b="1" i="1">
          <a:solidFill>
            <a:srgbClr val="151C77"/>
          </a:solidFill>
          <a:latin typeface="Arial" charset="0"/>
        </a:defRPr>
      </a:lvl2pPr>
      <a:lvl3pPr algn="r" rtl="0" eaLnBrk="1" fontAlgn="base" hangingPunct="1">
        <a:spcBef>
          <a:spcPct val="0"/>
        </a:spcBef>
        <a:spcAft>
          <a:spcPct val="0"/>
        </a:spcAft>
        <a:defRPr sz="3600" b="1" i="1">
          <a:solidFill>
            <a:srgbClr val="151C77"/>
          </a:solidFill>
          <a:latin typeface="Arial" charset="0"/>
        </a:defRPr>
      </a:lvl3pPr>
      <a:lvl4pPr algn="r" rtl="0" eaLnBrk="1" fontAlgn="base" hangingPunct="1">
        <a:spcBef>
          <a:spcPct val="0"/>
        </a:spcBef>
        <a:spcAft>
          <a:spcPct val="0"/>
        </a:spcAft>
        <a:defRPr sz="3600" b="1" i="1">
          <a:solidFill>
            <a:srgbClr val="151C77"/>
          </a:solidFill>
          <a:latin typeface="Arial" charset="0"/>
        </a:defRPr>
      </a:lvl4pPr>
      <a:lvl5pPr algn="r" rtl="0" eaLnBrk="1" fontAlgn="base" hangingPunct="1">
        <a:spcBef>
          <a:spcPct val="0"/>
        </a:spcBef>
        <a:spcAft>
          <a:spcPct val="0"/>
        </a:spcAft>
        <a:defRPr sz="3600" b="1" i="1">
          <a:solidFill>
            <a:srgbClr val="151C77"/>
          </a:solidFill>
          <a:latin typeface="Arial" charset="0"/>
        </a:defRPr>
      </a:lvl5pPr>
      <a:lvl6pPr marL="457200" algn="r" rtl="0" eaLnBrk="1" fontAlgn="base" hangingPunct="1">
        <a:spcBef>
          <a:spcPct val="0"/>
        </a:spcBef>
        <a:spcAft>
          <a:spcPct val="0"/>
        </a:spcAft>
        <a:defRPr sz="3600" b="1" i="1">
          <a:solidFill>
            <a:srgbClr val="151C77"/>
          </a:solidFill>
          <a:latin typeface="Arial" charset="0"/>
        </a:defRPr>
      </a:lvl6pPr>
      <a:lvl7pPr marL="914400" algn="r" rtl="0" eaLnBrk="1" fontAlgn="base" hangingPunct="1">
        <a:spcBef>
          <a:spcPct val="0"/>
        </a:spcBef>
        <a:spcAft>
          <a:spcPct val="0"/>
        </a:spcAft>
        <a:defRPr sz="3600" b="1" i="1">
          <a:solidFill>
            <a:srgbClr val="151C77"/>
          </a:solidFill>
          <a:latin typeface="Arial" charset="0"/>
        </a:defRPr>
      </a:lvl7pPr>
      <a:lvl8pPr marL="1371600" algn="r" rtl="0" eaLnBrk="1" fontAlgn="base" hangingPunct="1">
        <a:spcBef>
          <a:spcPct val="0"/>
        </a:spcBef>
        <a:spcAft>
          <a:spcPct val="0"/>
        </a:spcAft>
        <a:defRPr sz="3600" b="1" i="1">
          <a:solidFill>
            <a:srgbClr val="151C77"/>
          </a:solidFill>
          <a:latin typeface="Arial" charset="0"/>
        </a:defRPr>
      </a:lvl8pPr>
      <a:lvl9pPr marL="1828800" algn="r" rtl="0" eaLnBrk="1" fontAlgn="base" hangingPunct="1">
        <a:spcBef>
          <a:spcPct val="0"/>
        </a:spcBef>
        <a:spcAft>
          <a:spcPct val="0"/>
        </a:spcAft>
        <a:defRPr sz="3600" b="1" i="1">
          <a:solidFill>
            <a:srgbClr val="151C77"/>
          </a:solidFill>
          <a:latin typeface="Arial" charset="0"/>
        </a:defRPr>
      </a:lvl9pPr>
    </p:titleStyle>
    <p:bodyStyle>
      <a:lvl1pPr marL="285750" indent="-285750" algn="l" rtl="0" eaLnBrk="1" fontAlgn="base" hangingPunct="1">
        <a:spcBef>
          <a:spcPct val="50000"/>
        </a:spcBef>
        <a:spcAft>
          <a:spcPct val="0"/>
        </a:spcAft>
        <a:buClr>
          <a:srgbClr val="151C77"/>
        </a:buClr>
        <a:buSzPct val="80000"/>
        <a:buFont typeface="Wingdings" panose="05000000000000000000" pitchFamily="2" charset="2"/>
        <a:buChar char="n"/>
        <a:defRPr sz="20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anose="05000000000000000000" pitchFamily="2" charset="2"/>
        <a:buChar char="n"/>
        <a:defRPr sz="20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anose="05000000000000000000"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8" name="Rectangle 1030"/>
          <p:cNvSpPr>
            <a:spLocks noGrp="1" noChangeArrowheads="1"/>
          </p:cNvSpPr>
          <p:nvPr>
            <p:ph type="title"/>
          </p:nvPr>
        </p:nvSpPr>
        <p:spPr bwMode="auto">
          <a:xfrm>
            <a:off x="1401722" y="87313"/>
            <a:ext cx="6305616" cy="1143000"/>
          </a:xfrm>
          <a:prstGeom prst="rect">
            <a:avLst/>
          </a:prstGeom>
          <a:noFill/>
          <a:ln w="9525">
            <a:noFill/>
            <a:miter lim="800000"/>
            <a:headEnd/>
            <a:tailEnd/>
          </a:ln>
        </p:spPr>
        <p:txBody>
          <a:bodyPr vert="horz" wrap="square" lIns="91412" tIns="45706" rIns="91412" bIns="45706" numCol="1" anchor="ctr" anchorCtr="0" compatLnSpc="1">
            <a:prstTxWarp prst="textNoShape">
              <a:avLst/>
            </a:prstTxWarp>
          </a:bodyPr>
          <a:lstStyle/>
          <a:p>
            <a:pPr lvl="0"/>
            <a:r>
              <a:rPr lang="en-US" smtClean="0"/>
              <a:t>Click to edit Master title style</a:t>
            </a:r>
            <a:endParaRPr lang="en-US" dirty="0"/>
          </a:p>
        </p:txBody>
      </p:sp>
      <p:sp>
        <p:nvSpPr>
          <p:cNvPr id="49163" name="Line 1035"/>
          <p:cNvSpPr>
            <a:spLocks noChangeShapeType="1"/>
          </p:cNvSpPr>
          <p:nvPr/>
        </p:nvSpPr>
        <p:spPr bwMode="auto">
          <a:xfrm>
            <a:off x="381000" y="6451600"/>
            <a:ext cx="8382000" cy="0"/>
          </a:xfrm>
          <a:prstGeom prst="line">
            <a:avLst/>
          </a:prstGeom>
          <a:noFill/>
          <a:ln w="57150">
            <a:solidFill>
              <a:srgbClr val="0C2D83"/>
            </a:solidFill>
            <a:round/>
            <a:headEnd/>
            <a:tailEnd/>
          </a:ln>
          <a:effectLst/>
        </p:spPr>
        <p:txBody>
          <a:bodyPr wrap="none" lIns="68559" tIns="34280" rIns="68559" bIns="34280" anchor="ctr"/>
          <a:lstStyle/>
          <a:p>
            <a:pPr>
              <a:defRPr/>
            </a:pPr>
            <a:endParaRPr lang="en-US" sz="1125" b="1" dirty="0">
              <a:solidFill>
                <a:srgbClr val="000000"/>
              </a:solidFill>
              <a:latin typeface="Arial" charset="0"/>
              <a:cs typeface="Arial" charset="0"/>
            </a:endParaRPr>
          </a:p>
        </p:txBody>
      </p:sp>
      <p:sp>
        <p:nvSpPr>
          <p:cNvPr id="49164" name="Line 1036"/>
          <p:cNvSpPr>
            <a:spLocks noChangeShapeType="1"/>
          </p:cNvSpPr>
          <p:nvPr/>
        </p:nvSpPr>
        <p:spPr bwMode="auto">
          <a:xfrm>
            <a:off x="381000" y="1231900"/>
            <a:ext cx="8382000" cy="0"/>
          </a:xfrm>
          <a:prstGeom prst="line">
            <a:avLst/>
          </a:prstGeom>
          <a:noFill/>
          <a:ln w="57150">
            <a:solidFill>
              <a:srgbClr val="0C2D83"/>
            </a:solidFill>
            <a:round/>
            <a:headEnd/>
            <a:tailEnd/>
          </a:ln>
          <a:effectLst/>
        </p:spPr>
        <p:txBody>
          <a:bodyPr wrap="none" lIns="68559" tIns="34280" rIns="68559" bIns="34280" anchor="ctr"/>
          <a:lstStyle/>
          <a:p>
            <a:pPr>
              <a:defRPr/>
            </a:pPr>
            <a:endParaRPr lang="en-US" sz="1125" b="1" dirty="0">
              <a:solidFill>
                <a:srgbClr val="000000"/>
              </a:solidFill>
              <a:latin typeface="Arial" charset="0"/>
              <a:cs typeface="Arial" charset="0"/>
            </a:endParaRPr>
          </a:p>
        </p:txBody>
      </p:sp>
      <p:sp>
        <p:nvSpPr>
          <p:cNvPr id="1032" name="Rectangle 1040"/>
          <p:cNvSpPr>
            <a:spLocks noGrp="1" noChangeArrowheads="1"/>
          </p:cNvSpPr>
          <p:nvPr>
            <p:ph type="body" idx="1"/>
          </p:nvPr>
        </p:nvSpPr>
        <p:spPr bwMode="auto">
          <a:xfrm>
            <a:off x="392115" y="1510019"/>
            <a:ext cx="8370886" cy="4738383"/>
          </a:xfrm>
          <a:prstGeom prst="rect">
            <a:avLst/>
          </a:prstGeom>
          <a:noFill/>
          <a:ln w="9525">
            <a:noFill/>
            <a:miter lim="800000"/>
            <a:headEnd/>
            <a:tailEnd/>
          </a:ln>
        </p:spPr>
        <p:txBody>
          <a:bodyPr vert="horz" wrap="square" lIns="91412" tIns="45706" rIns="91412" bIns="4570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0"/>
            <a:r>
              <a:rPr lang="en-US"/>
              <a:t>2nd Bullet</a:t>
            </a:r>
          </a:p>
        </p:txBody>
      </p:sp>
      <p:sp>
        <p:nvSpPr>
          <p:cNvPr id="49156" name="Rectangle 1028"/>
          <p:cNvSpPr>
            <a:spLocks noGrp="1" noChangeArrowheads="1"/>
          </p:cNvSpPr>
          <p:nvPr>
            <p:ph type="sldNum" sz="quarter" idx="4"/>
          </p:nvPr>
        </p:nvSpPr>
        <p:spPr bwMode="auto">
          <a:xfrm>
            <a:off x="7988301" y="6524625"/>
            <a:ext cx="1143000" cy="304800"/>
          </a:xfrm>
          <a:prstGeom prst="rect">
            <a:avLst/>
          </a:prstGeom>
          <a:noFill/>
          <a:ln w="9525">
            <a:noFill/>
            <a:miter lim="800000"/>
            <a:headEnd/>
            <a:tailEnd/>
          </a:ln>
          <a:effectLst/>
        </p:spPr>
        <p:txBody>
          <a:bodyPr vert="horz" wrap="square" lIns="91412" tIns="45706" rIns="91412" bIns="45706" numCol="1" anchor="t" anchorCtr="0" compatLnSpc="1">
            <a:prstTxWarp prst="textNoShape">
              <a:avLst/>
            </a:prstTxWarp>
          </a:bodyPr>
          <a:lstStyle>
            <a:lvl1pPr algn="r" eaLnBrk="0" hangingPunct="0">
              <a:defRPr sz="825">
                <a:solidFill>
                  <a:schemeClr val="tx1"/>
                </a:solidFill>
                <a:latin typeface="Arial" charset="0"/>
                <a:cs typeface="+mn-cs"/>
              </a:defRPr>
            </a:lvl1pPr>
          </a:lstStyle>
          <a:p>
            <a:pPr>
              <a:defRPr/>
            </a:pPr>
            <a:fld id="{474882CA-1D8E-4887-85E1-B82AB108245D}" type="slidenum">
              <a:rPr lang="en-US" b="1">
                <a:solidFill>
                  <a:srgbClr val="000000"/>
                </a:solidFill>
              </a:rPr>
              <a:pPr>
                <a:defRPr/>
              </a:pPr>
              <a:t>‹#›</a:t>
            </a:fld>
            <a:endParaRPr lang="en-US" b="1" dirty="0">
              <a:solidFill>
                <a:srgbClr val="000000"/>
              </a:solidFill>
            </a:endParaRPr>
          </a:p>
        </p:txBody>
      </p:sp>
      <p:pic>
        <p:nvPicPr>
          <p:cNvPr id="10" name="Picture 2" descr="Image result for air force 70th anniversary 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381000" y="76201"/>
            <a:ext cx="772150" cy="1116013"/>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29"/>
          <p:cNvSpPr txBox="1">
            <a:spLocks noChangeArrowheads="1"/>
          </p:cNvSpPr>
          <p:nvPr/>
        </p:nvSpPr>
        <p:spPr bwMode="auto">
          <a:xfrm>
            <a:off x="392115" y="6491289"/>
            <a:ext cx="8370885" cy="276999"/>
          </a:xfrm>
          <a:prstGeom prst="rect">
            <a:avLst/>
          </a:prstGeom>
          <a:noFill/>
          <a:ln w="9525">
            <a:noFill/>
            <a:miter lim="800000"/>
            <a:headEnd/>
            <a:tailEnd/>
          </a:ln>
          <a:effectLst/>
        </p:spPr>
        <p:txBody>
          <a:bodyPr wrap="square">
            <a:spAutoFit/>
          </a:bodyPr>
          <a:lstStyle/>
          <a:p>
            <a:pPr>
              <a:spcBef>
                <a:spcPct val="50000"/>
              </a:spcBef>
              <a:defRPr/>
            </a:pPr>
            <a:r>
              <a:rPr lang="en-US" sz="1200" b="1" i="1" dirty="0">
                <a:solidFill>
                  <a:srgbClr val="000000"/>
                </a:solidFill>
                <a:latin typeface="Century Schoolbook" pitchFamily="18" charset="0"/>
              </a:rPr>
              <a:t>B r e a k </a:t>
            </a:r>
            <a:r>
              <a:rPr lang="en-US" sz="1200" b="1" i="1" dirty="0" err="1">
                <a:solidFill>
                  <a:srgbClr val="000000"/>
                </a:solidFill>
                <a:latin typeface="Century Schoolbook" pitchFamily="18" charset="0"/>
              </a:rPr>
              <a:t>i</a:t>
            </a:r>
            <a:r>
              <a:rPr lang="en-US" sz="1200" b="1" i="1" dirty="0">
                <a:solidFill>
                  <a:srgbClr val="000000"/>
                </a:solidFill>
                <a:latin typeface="Century Schoolbook" pitchFamily="18" charset="0"/>
              </a:rPr>
              <a:t> n g  B a r </a:t>
            </a:r>
            <a:r>
              <a:rPr lang="en-US" sz="1200" b="1" i="1" dirty="0" err="1">
                <a:solidFill>
                  <a:srgbClr val="000000"/>
                </a:solidFill>
                <a:latin typeface="Century Schoolbook" pitchFamily="18" charset="0"/>
              </a:rPr>
              <a:t>r</a:t>
            </a:r>
            <a:r>
              <a:rPr lang="en-US" sz="1200" b="1" i="1" dirty="0">
                <a:solidFill>
                  <a:srgbClr val="000000"/>
                </a:solidFill>
                <a:latin typeface="Century Schoolbook" pitchFamily="18" charset="0"/>
              </a:rPr>
              <a:t> </a:t>
            </a:r>
            <a:r>
              <a:rPr lang="en-US" sz="1200" b="1" i="1" dirty="0" err="1">
                <a:solidFill>
                  <a:srgbClr val="000000"/>
                </a:solidFill>
                <a:latin typeface="Century Schoolbook" pitchFamily="18" charset="0"/>
              </a:rPr>
              <a:t>i</a:t>
            </a:r>
            <a:r>
              <a:rPr lang="en-US" sz="1200" b="1" i="1" dirty="0">
                <a:solidFill>
                  <a:srgbClr val="000000"/>
                </a:solidFill>
                <a:latin typeface="Century Schoolbook" pitchFamily="18" charset="0"/>
              </a:rPr>
              <a:t> e r s  …  S </a:t>
            </a:r>
            <a:r>
              <a:rPr lang="en-US" sz="1200" b="1" i="1" dirty="0" err="1">
                <a:solidFill>
                  <a:srgbClr val="000000"/>
                </a:solidFill>
                <a:latin typeface="Century Schoolbook" pitchFamily="18" charset="0"/>
              </a:rPr>
              <a:t>i</a:t>
            </a:r>
            <a:r>
              <a:rPr lang="en-US" sz="1200" b="1" i="1" dirty="0">
                <a:solidFill>
                  <a:srgbClr val="000000"/>
                </a:solidFill>
                <a:latin typeface="Century Schoolbook" pitchFamily="18" charset="0"/>
              </a:rPr>
              <a:t> n c e  1 9 4 7</a:t>
            </a:r>
          </a:p>
        </p:txBody>
      </p:sp>
      <p:pic>
        <p:nvPicPr>
          <p:cNvPr id="3" name="Picture 2">
            <a:extLst>
              <a:ext uri="{FF2B5EF4-FFF2-40B4-BE49-F238E27FC236}">
                <a16:creationId xmlns:a16="http://schemas.microsoft.com/office/drawing/2014/main" id="{37311CDA-112B-4C94-B658-DAA43EA9DF1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55912" y="99576"/>
            <a:ext cx="807089" cy="1076119"/>
          </a:xfrm>
          <a:prstGeom prst="rect">
            <a:avLst/>
          </a:prstGeom>
        </p:spPr>
      </p:pic>
    </p:spTree>
    <p:extLst>
      <p:ext uri="{BB962C8B-B14F-4D97-AF65-F5344CB8AC3E}">
        <p14:creationId xmlns:p14="http://schemas.microsoft.com/office/powerpoint/2010/main" val="674365214"/>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Lst>
  <p:hf hdr="0" ftr="0" dt="0"/>
  <p:txStyles>
    <p:titleStyle>
      <a:lvl1pPr algn="ctr" rtl="0" eaLnBrk="1" fontAlgn="base" hangingPunct="1">
        <a:spcBef>
          <a:spcPct val="0"/>
        </a:spcBef>
        <a:spcAft>
          <a:spcPct val="0"/>
        </a:spcAft>
        <a:defRPr sz="2100" b="1" i="1">
          <a:solidFill>
            <a:srgbClr val="151C77"/>
          </a:solidFill>
          <a:latin typeface="+mj-lt"/>
          <a:ea typeface="+mj-ea"/>
          <a:cs typeface="+mj-cs"/>
        </a:defRPr>
      </a:lvl1pPr>
      <a:lvl2pPr algn="r" rtl="0" eaLnBrk="1" fontAlgn="base" hangingPunct="1">
        <a:spcBef>
          <a:spcPct val="0"/>
        </a:spcBef>
        <a:spcAft>
          <a:spcPct val="0"/>
        </a:spcAft>
        <a:defRPr sz="2700" b="1" i="1">
          <a:solidFill>
            <a:srgbClr val="151C77"/>
          </a:solidFill>
          <a:latin typeface="Arial" charset="0"/>
        </a:defRPr>
      </a:lvl2pPr>
      <a:lvl3pPr algn="r" rtl="0" eaLnBrk="1" fontAlgn="base" hangingPunct="1">
        <a:spcBef>
          <a:spcPct val="0"/>
        </a:spcBef>
        <a:spcAft>
          <a:spcPct val="0"/>
        </a:spcAft>
        <a:defRPr sz="2700" b="1" i="1">
          <a:solidFill>
            <a:srgbClr val="151C77"/>
          </a:solidFill>
          <a:latin typeface="Arial" charset="0"/>
        </a:defRPr>
      </a:lvl3pPr>
      <a:lvl4pPr algn="r" rtl="0" eaLnBrk="1" fontAlgn="base" hangingPunct="1">
        <a:spcBef>
          <a:spcPct val="0"/>
        </a:spcBef>
        <a:spcAft>
          <a:spcPct val="0"/>
        </a:spcAft>
        <a:defRPr sz="2700" b="1" i="1">
          <a:solidFill>
            <a:srgbClr val="151C77"/>
          </a:solidFill>
          <a:latin typeface="Arial" charset="0"/>
        </a:defRPr>
      </a:lvl4pPr>
      <a:lvl5pPr algn="r" rtl="0" eaLnBrk="1" fontAlgn="base" hangingPunct="1">
        <a:spcBef>
          <a:spcPct val="0"/>
        </a:spcBef>
        <a:spcAft>
          <a:spcPct val="0"/>
        </a:spcAft>
        <a:defRPr sz="2700" b="1" i="1">
          <a:solidFill>
            <a:srgbClr val="151C77"/>
          </a:solidFill>
          <a:latin typeface="Arial" charset="0"/>
        </a:defRPr>
      </a:lvl5pPr>
      <a:lvl6pPr marL="342794" algn="r" rtl="0" eaLnBrk="1" fontAlgn="base" hangingPunct="1">
        <a:spcBef>
          <a:spcPct val="0"/>
        </a:spcBef>
        <a:spcAft>
          <a:spcPct val="0"/>
        </a:spcAft>
        <a:defRPr sz="2700" b="1" i="1">
          <a:solidFill>
            <a:srgbClr val="151C77"/>
          </a:solidFill>
          <a:latin typeface="Arial" charset="0"/>
        </a:defRPr>
      </a:lvl6pPr>
      <a:lvl7pPr marL="685587" algn="r" rtl="0" eaLnBrk="1" fontAlgn="base" hangingPunct="1">
        <a:spcBef>
          <a:spcPct val="0"/>
        </a:spcBef>
        <a:spcAft>
          <a:spcPct val="0"/>
        </a:spcAft>
        <a:defRPr sz="2700" b="1" i="1">
          <a:solidFill>
            <a:srgbClr val="151C77"/>
          </a:solidFill>
          <a:latin typeface="Arial" charset="0"/>
        </a:defRPr>
      </a:lvl7pPr>
      <a:lvl8pPr marL="1028381" algn="r" rtl="0" eaLnBrk="1" fontAlgn="base" hangingPunct="1">
        <a:spcBef>
          <a:spcPct val="0"/>
        </a:spcBef>
        <a:spcAft>
          <a:spcPct val="0"/>
        </a:spcAft>
        <a:defRPr sz="2700" b="1" i="1">
          <a:solidFill>
            <a:srgbClr val="151C77"/>
          </a:solidFill>
          <a:latin typeface="Arial" charset="0"/>
        </a:defRPr>
      </a:lvl8pPr>
      <a:lvl9pPr marL="1371175" algn="r" rtl="0" eaLnBrk="1" fontAlgn="base" hangingPunct="1">
        <a:spcBef>
          <a:spcPct val="0"/>
        </a:spcBef>
        <a:spcAft>
          <a:spcPct val="0"/>
        </a:spcAft>
        <a:defRPr sz="2700" b="1" i="1">
          <a:solidFill>
            <a:srgbClr val="151C77"/>
          </a:solidFill>
          <a:latin typeface="Arial" charset="0"/>
        </a:defRPr>
      </a:lvl9pPr>
    </p:titleStyle>
    <p:bodyStyle>
      <a:lvl1pPr marL="214246" indent="-214246" algn="l" rtl="0" eaLnBrk="1" fontAlgn="base" hangingPunct="1">
        <a:spcBef>
          <a:spcPct val="50000"/>
        </a:spcBef>
        <a:spcAft>
          <a:spcPct val="0"/>
        </a:spcAft>
        <a:buClr>
          <a:srgbClr val="151C77"/>
        </a:buClr>
        <a:buSzPct val="80000"/>
        <a:buFont typeface="Wingdings" pitchFamily="2" charset="2"/>
        <a:buChar char="n"/>
        <a:defRPr sz="1500" b="1">
          <a:solidFill>
            <a:schemeClr val="tx1"/>
          </a:solidFill>
          <a:latin typeface="+mn-lt"/>
          <a:ea typeface="+mn-ea"/>
          <a:cs typeface="+mn-cs"/>
        </a:defRPr>
      </a:lvl1pPr>
      <a:lvl2pPr marL="516571" indent="-211866" algn="l" rtl="0" eaLnBrk="1" fontAlgn="base" hangingPunct="1">
        <a:spcBef>
          <a:spcPct val="25000"/>
        </a:spcBef>
        <a:spcAft>
          <a:spcPct val="0"/>
        </a:spcAft>
        <a:buClr>
          <a:srgbClr val="151C77"/>
        </a:buClr>
        <a:buSzPct val="80000"/>
        <a:buFont typeface="Wingdings" pitchFamily="2" charset="2"/>
        <a:buChar char="n"/>
        <a:defRPr sz="1500" b="1">
          <a:solidFill>
            <a:schemeClr val="tx1"/>
          </a:solidFill>
          <a:latin typeface="+mn-lt"/>
        </a:defRPr>
      </a:lvl2pPr>
      <a:lvl3pPr marL="770096" indent="-167827" algn="l" rtl="0" eaLnBrk="1" fontAlgn="base" hangingPunct="1">
        <a:spcBef>
          <a:spcPct val="25000"/>
        </a:spcBef>
        <a:spcAft>
          <a:spcPct val="0"/>
        </a:spcAft>
        <a:buClr>
          <a:srgbClr val="151C77"/>
        </a:buClr>
        <a:buSzPct val="80000"/>
        <a:buFont typeface="Wingdings" pitchFamily="2" charset="2"/>
        <a:buChar char="n"/>
        <a:defRPr sz="1500" b="1">
          <a:solidFill>
            <a:schemeClr val="tx1"/>
          </a:solidFill>
          <a:latin typeface="+mn-lt"/>
        </a:defRPr>
      </a:lvl3pPr>
      <a:lvl4pPr marL="1199777" indent="-171397" algn="l" rtl="0" eaLnBrk="1" fontAlgn="base" hangingPunct="1">
        <a:spcBef>
          <a:spcPct val="25000"/>
        </a:spcBef>
        <a:spcAft>
          <a:spcPct val="0"/>
        </a:spcAft>
        <a:buClr>
          <a:srgbClr val="151C77"/>
        </a:buClr>
        <a:buSzPct val="80000"/>
        <a:buFont typeface="Wingdings" pitchFamily="2" charset="2"/>
        <a:buChar char="n"/>
        <a:defRPr sz="1500" b="1">
          <a:solidFill>
            <a:schemeClr val="tx1"/>
          </a:solidFill>
          <a:latin typeface="+mn-lt"/>
        </a:defRPr>
      </a:lvl4pPr>
      <a:lvl5pPr marL="1542571" indent="-171397"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5pPr>
      <a:lvl6pPr marL="1885365" indent="-171397"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6pPr>
      <a:lvl7pPr marL="2228159" indent="-171397"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7pPr>
      <a:lvl8pPr marL="2570953" indent="-171397"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8pPr>
      <a:lvl9pPr marL="2913746" indent="-171397" algn="l" rtl="0" eaLnBrk="1" fontAlgn="base" hangingPunct="1">
        <a:spcBef>
          <a:spcPct val="20000"/>
        </a:spcBef>
        <a:spcAft>
          <a:spcPct val="0"/>
        </a:spcAft>
        <a:buClr>
          <a:srgbClr val="003399"/>
        </a:buClr>
        <a:buSzPct val="80000"/>
        <a:buFont typeface="Wingdings" pitchFamily="2" charset="2"/>
        <a:buChar char="n"/>
        <a:defRPr sz="1500">
          <a:solidFill>
            <a:schemeClr val="tx1"/>
          </a:solidFill>
          <a:latin typeface="+mn-lt"/>
        </a:defRPr>
      </a:lvl9pPr>
    </p:bodyStyle>
    <p:otherStyle>
      <a:defPPr>
        <a:defRPr lang="en-US"/>
      </a:defPPr>
      <a:lvl1pPr marL="0" algn="l" defTabSz="685587" rtl="0" eaLnBrk="1" latinLnBrk="0" hangingPunct="1">
        <a:defRPr sz="1425" kern="1200">
          <a:solidFill>
            <a:schemeClr val="tx1"/>
          </a:solidFill>
          <a:latin typeface="+mn-lt"/>
          <a:ea typeface="+mn-ea"/>
          <a:cs typeface="+mn-cs"/>
        </a:defRPr>
      </a:lvl1pPr>
      <a:lvl2pPr marL="342794" algn="l" defTabSz="685587" rtl="0" eaLnBrk="1" latinLnBrk="0" hangingPunct="1">
        <a:defRPr sz="1425" kern="1200">
          <a:solidFill>
            <a:schemeClr val="tx1"/>
          </a:solidFill>
          <a:latin typeface="+mn-lt"/>
          <a:ea typeface="+mn-ea"/>
          <a:cs typeface="+mn-cs"/>
        </a:defRPr>
      </a:lvl2pPr>
      <a:lvl3pPr marL="685587" algn="l" defTabSz="685587" rtl="0" eaLnBrk="1" latinLnBrk="0" hangingPunct="1">
        <a:defRPr sz="1425" kern="1200">
          <a:solidFill>
            <a:schemeClr val="tx1"/>
          </a:solidFill>
          <a:latin typeface="+mn-lt"/>
          <a:ea typeface="+mn-ea"/>
          <a:cs typeface="+mn-cs"/>
        </a:defRPr>
      </a:lvl3pPr>
      <a:lvl4pPr marL="1028381" algn="l" defTabSz="685587" rtl="0" eaLnBrk="1" latinLnBrk="0" hangingPunct="1">
        <a:defRPr sz="1425" kern="1200">
          <a:solidFill>
            <a:schemeClr val="tx1"/>
          </a:solidFill>
          <a:latin typeface="+mn-lt"/>
          <a:ea typeface="+mn-ea"/>
          <a:cs typeface="+mn-cs"/>
        </a:defRPr>
      </a:lvl4pPr>
      <a:lvl5pPr marL="1371175" algn="l" defTabSz="685587" rtl="0" eaLnBrk="1" latinLnBrk="0" hangingPunct="1">
        <a:defRPr sz="1425" kern="1200">
          <a:solidFill>
            <a:schemeClr val="tx1"/>
          </a:solidFill>
          <a:latin typeface="+mn-lt"/>
          <a:ea typeface="+mn-ea"/>
          <a:cs typeface="+mn-cs"/>
        </a:defRPr>
      </a:lvl5pPr>
      <a:lvl6pPr marL="1713968" algn="l" defTabSz="685587" rtl="0" eaLnBrk="1" latinLnBrk="0" hangingPunct="1">
        <a:defRPr sz="1425" kern="1200">
          <a:solidFill>
            <a:schemeClr val="tx1"/>
          </a:solidFill>
          <a:latin typeface="+mn-lt"/>
          <a:ea typeface="+mn-ea"/>
          <a:cs typeface="+mn-cs"/>
        </a:defRPr>
      </a:lvl6pPr>
      <a:lvl7pPr marL="2056762" algn="l" defTabSz="685587" rtl="0" eaLnBrk="1" latinLnBrk="0" hangingPunct="1">
        <a:defRPr sz="1425" kern="1200">
          <a:solidFill>
            <a:schemeClr val="tx1"/>
          </a:solidFill>
          <a:latin typeface="+mn-lt"/>
          <a:ea typeface="+mn-ea"/>
          <a:cs typeface="+mn-cs"/>
        </a:defRPr>
      </a:lvl7pPr>
      <a:lvl8pPr marL="2399555" algn="l" defTabSz="685587" rtl="0" eaLnBrk="1" latinLnBrk="0" hangingPunct="1">
        <a:defRPr sz="1425" kern="1200">
          <a:solidFill>
            <a:schemeClr val="tx1"/>
          </a:solidFill>
          <a:latin typeface="+mn-lt"/>
          <a:ea typeface="+mn-ea"/>
          <a:cs typeface="+mn-cs"/>
        </a:defRPr>
      </a:lvl8pPr>
      <a:lvl9pPr marL="2742349" algn="l" defTabSz="685587" rtl="0" eaLnBrk="1" latinLnBrk="0" hangingPunct="1">
        <a:defRPr sz="14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http://iase.disa.mil/cloud_security/Pages/index.aspx" TargetMode="External"/><Relationship Id="rId2" Type="http://schemas.openxmlformats.org/officeDocument/2006/relationships/image" Target="../media/image27.jpeg"/><Relationship Id="rId1" Type="http://schemas.openxmlformats.org/officeDocument/2006/relationships/slideLayout" Target="../slideLayouts/slideLayout17.xml"/><Relationship Id="rId4" Type="http://schemas.openxmlformats.org/officeDocument/2006/relationships/hyperlink" Target="https://www.federalregister.gov/documents/2015/08/26/2015-20870/defense-federal-acquisition-regulation-supplement-network-penetration-reporting-and-contracting-fo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hyperlink" Target="http://www.defense.mil/" TargetMode="Externa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8" Type="http://schemas.openxmlformats.org/officeDocument/2006/relationships/hyperlink" Target="https://acc.dau.mil/" TargetMode="External"/><Relationship Id="rId3" Type="http://schemas.openxmlformats.org/officeDocument/2006/relationships/hyperlink" Target="https://disa.deps.mil/ext/CloudServicesSupport/Pages/Catalog-DoD-Approved-Commercial.aspxDoD" TargetMode="External"/><Relationship Id="rId7" Type="http://schemas.openxmlformats.org/officeDocument/2006/relationships/hyperlink" Target="http://csrc.nist.gov/publications/PubsSPs.html" TargetMode="External"/><Relationship Id="rId2" Type="http://schemas.openxmlformats.org/officeDocument/2006/relationships/hyperlink" Target="mailto:osd.mc-alex.dod-cio.mbx.cloud-computing@mail.mil" TargetMode="External"/><Relationship Id="rId1" Type="http://schemas.openxmlformats.org/officeDocument/2006/relationships/slideLayout" Target="../slideLayouts/slideLayout15.xml"/><Relationship Id="rId6" Type="http://schemas.openxmlformats.org/officeDocument/2006/relationships/hyperlink" Target="https://www.fedramp.gov/" TargetMode="External"/><Relationship Id="rId5" Type="http://schemas.openxmlformats.org/officeDocument/2006/relationships/hyperlink" Target="http://iase.disa.mil/cloud_security/Pages/index.aspx" TargetMode="External"/><Relationship Id="rId4" Type="http://schemas.openxmlformats.org/officeDocument/2006/relationships/hyperlink" Target="https://disa.deps.mil/ext/CloudServicesSupport/Pages/default.aspx" TargetMode="External"/></Relationships>
</file>

<file path=ppt/slides/_rels/slide3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image" Target="../media/image19.emf"/><Relationship Id="rId13" Type="http://schemas.openxmlformats.org/officeDocument/2006/relationships/image" Target="../media/image24.png"/><Relationship Id="rId3" Type="http://schemas.openxmlformats.org/officeDocument/2006/relationships/image" Target="../media/image14.emf"/><Relationship Id="rId7" Type="http://schemas.openxmlformats.org/officeDocument/2006/relationships/image" Target="../media/image18.emf"/><Relationship Id="rId12" Type="http://schemas.openxmlformats.org/officeDocument/2006/relationships/image" Target="../media/image23.emf"/><Relationship Id="rId2" Type="http://schemas.openxmlformats.org/officeDocument/2006/relationships/image" Target="../media/image13.emf"/><Relationship Id="rId1" Type="http://schemas.openxmlformats.org/officeDocument/2006/relationships/slideLayout" Target="../slideLayouts/slideLayout29.xml"/><Relationship Id="rId6" Type="http://schemas.openxmlformats.org/officeDocument/2006/relationships/image" Target="../media/image17.emf"/><Relationship Id="rId11" Type="http://schemas.openxmlformats.org/officeDocument/2006/relationships/image" Target="../media/image22.emf"/><Relationship Id="rId5" Type="http://schemas.openxmlformats.org/officeDocument/2006/relationships/image" Target="../media/image16.emf"/><Relationship Id="rId10" Type="http://schemas.openxmlformats.org/officeDocument/2006/relationships/image" Target="../media/image21.jpeg"/><Relationship Id="rId4" Type="http://schemas.openxmlformats.org/officeDocument/2006/relationships/image" Target="../media/image15.emf"/><Relationship Id="rId9" Type="http://schemas.openxmlformats.org/officeDocument/2006/relationships/image" Target="../media/image20.emf"/><Relationship Id="rId14" Type="http://schemas.openxmlformats.org/officeDocument/2006/relationships/image" Target="../media/image25.png"/></Relationships>
</file>

<file path=ppt/slides/_rels/slide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447800"/>
            <a:ext cx="8229600" cy="1470025"/>
          </a:xfrm>
        </p:spPr>
        <p:txBody>
          <a:bodyPr/>
          <a:lstStyle/>
          <a:p>
            <a:r>
              <a:rPr lang="en-US" dirty="0" smtClean="0">
                <a:solidFill>
                  <a:schemeClr val="tx1"/>
                </a:solidFill>
              </a:rPr>
              <a:t>Acquiring Cloud</a:t>
            </a:r>
            <a:r>
              <a:rPr lang="en-US" dirty="0">
                <a:solidFill>
                  <a:schemeClr val="tx1"/>
                </a:solidFill>
              </a:rPr>
              <a:t/>
            </a:r>
            <a:br>
              <a:rPr lang="en-US" dirty="0">
                <a:solidFill>
                  <a:schemeClr val="tx1"/>
                </a:solidFill>
              </a:rPr>
            </a:br>
            <a:r>
              <a:rPr lang="en-US" sz="1600" dirty="0" smtClean="0">
                <a:solidFill>
                  <a:schemeClr val="tx1"/>
                </a:solidFill>
              </a:rPr>
              <a:t>A Contracting Officer’s and Attorney’s perspective</a:t>
            </a:r>
            <a:endParaRPr lang="en-US" sz="1600" dirty="0">
              <a:solidFill>
                <a:schemeClr val="tx1"/>
              </a:solidFill>
            </a:endParaRPr>
          </a:p>
        </p:txBody>
      </p:sp>
      <p:sp>
        <p:nvSpPr>
          <p:cNvPr id="4" name="Subtitle 3"/>
          <p:cNvSpPr>
            <a:spLocks noGrp="1"/>
          </p:cNvSpPr>
          <p:nvPr>
            <p:ph type="subTitle" idx="1"/>
          </p:nvPr>
        </p:nvSpPr>
        <p:spPr>
          <a:xfrm>
            <a:off x="1219200" y="4419600"/>
            <a:ext cx="6400800" cy="1219200"/>
          </a:xfrm>
        </p:spPr>
        <p:txBody>
          <a:bodyPr/>
          <a:lstStyle/>
          <a:p>
            <a:r>
              <a:rPr lang="en-US" dirty="0" smtClean="0"/>
              <a:t>Scott M. Stewart</a:t>
            </a:r>
          </a:p>
          <a:p>
            <a:r>
              <a:rPr lang="en-US" dirty="0" smtClean="0"/>
              <a:t>Defense Information Systems Agency</a:t>
            </a:r>
          </a:p>
          <a:p>
            <a:r>
              <a:rPr lang="en-US" dirty="0" smtClean="0"/>
              <a:t>&amp;</a:t>
            </a:r>
          </a:p>
          <a:p>
            <a:r>
              <a:rPr lang="en-US" dirty="0" smtClean="0"/>
              <a:t>Jodi L. Cramer</a:t>
            </a:r>
          </a:p>
          <a:p>
            <a:r>
              <a:rPr lang="en-US" dirty="0" smtClean="0"/>
              <a:t>U.S. Air Force</a:t>
            </a:r>
            <a:endParaRPr lang="en-US" dirty="0"/>
          </a:p>
        </p:txBody>
      </p:sp>
    </p:spTree>
    <p:extLst>
      <p:ext uri="{BB962C8B-B14F-4D97-AF65-F5344CB8AC3E}">
        <p14:creationId xmlns:p14="http://schemas.microsoft.com/office/powerpoint/2010/main" val="3989795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Information System</a:t>
            </a:r>
            <a:endParaRPr lang="en-US" dirty="0"/>
          </a:p>
        </p:txBody>
      </p:sp>
      <p:sp>
        <p:nvSpPr>
          <p:cNvPr id="3" name="Content Placeholder 2"/>
          <p:cNvSpPr>
            <a:spLocks noGrp="1"/>
          </p:cNvSpPr>
          <p:nvPr>
            <p:ph idx="1"/>
          </p:nvPr>
        </p:nvSpPr>
        <p:spPr/>
        <p:txBody>
          <a:bodyPr/>
          <a:lstStyle/>
          <a:p>
            <a:pPr marL="0" indent="0" algn="ctr">
              <a:buNone/>
            </a:pPr>
            <a:r>
              <a:rPr lang="en-US" sz="4000" dirty="0"/>
              <a:t>Information system used or operated by an agency or by a contractor of an agency or by another organization on behalf of </a:t>
            </a:r>
            <a:r>
              <a:rPr lang="en-US" sz="4000" dirty="0" smtClean="0"/>
              <a:t>an agency.</a:t>
            </a:r>
            <a:br>
              <a:rPr lang="en-US" sz="4000" dirty="0" smtClean="0"/>
            </a:br>
            <a:endParaRPr lang="en-US" sz="4000" dirty="0" smtClean="0"/>
          </a:p>
          <a:p>
            <a:pPr marL="0" indent="0" algn="r">
              <a:buNone/>
            </a:pPr>
            <a:r>
              <a:rPr lang="en-US" i="1" dirty="0" smtClean="0"/>
              <a:t>OMB Circular A-130</a:t>
            </a:r>
            <a:endParaRPr lang="en-US" i="1" dirty="0"/>
          </a:p>
        </p:txBody>
      </p:sp>
    </p:spTree>
    <p:extLst>
      <p:ext uri="{BB962C8B-B14F-4D97-AF65-F5344CB8AC3E}">
        <p14:creationId xmlns:p14="http://schemas.microsoft.com/office/powerpoint/2010/main" val="11336593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DoD Documents</a:t>
            </a:r>
            <a:endParaRPr lang="en-US"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66775" y="1985963"/>
            <a:ext cx="2972504" cy="3556324"/>
          </a:xfrm>
        </p:spPr>
      </p:pic>
      <p:sp>
        <p:nvSpPr>
          <p:cNvPr id="7" name="Content Placeholder 6"/>
          <p:cNvSpPr>
            <a:spLocks noGrp="1"/>
          </p:cNvSpPr>
          <p:nvPr>
            <p:ph sz="half" idx="2"/>
          </p:nvPr>
        </p:nvSpPr>
        <p:spPr/>
        <p:txBody>
          <a:bodyPr/>
          <a:lstStyle/>
          <a:p>
            <a:r>
              <a:rPr lang="en-US" dirty="0" smtClean="0"/>
              <a:t>DoD Cloud Security Requirements </a:t>
            </a:r>
            <a:r>
              <a:rPr lang="en-US" dirty="0"/>
              <a:t>Guide </a:t>
            </a:r>
            <a:r>
              <a:rPr lang="en-US" sz="1500" dirty="0" smtClean="0">
                <a:hlinkClick r:id="rId3"/>
              </a:rPr>
              <a:t>http</a:t>
            </a:r>
            <a:r>
              <a:rPr lang="en-US" sz="1500" dirty="0">
                <a:hlinkClick r:id="rId3"/>
              </a:rPr>
              <a:t>://iase.disa.mil/cloud_security/Pages/index.aspx</a:t>
            </a:r>
            <a:r>
              <a:rPr lang="en-US" sz="1500" dirty="0"/>
              <a:t> </a:t>
            </a:r>
          </a:p>
          <a:p>
            <a:r>
              <a:rPr lang="en-US" dirty="0"/>
              <a:t>DFAR </a:t>
            </a:r>
            <a:r>
              <a:rPr lang="en-US" smtClean="0"/>
              <a:t>252.739-7010  </a:t>
            </a:r>
            <a:r>
              <a:rPr lang="en-US" sz="1500" dirty="0">
                <a:hlinkClick r:id="rId4"/>
              </a:rPr>
              <a:t>https://www.federalregister.gov/documents/2015/08/26/2015-20870/defense-federal-acquisition-regulation-supplement-network-penetration-reporting-and-contracting-for</a:t>
            </a:r>
            <a:r>
              <a:rPr lang="en-US" sz="1500" dirty="0"/>
              <a:t> </a:t>
            </a:r>
          </a:p>
        </p:txBody>
      </p:sp>
    </p:spTree>
    <p:extLst>
      <p:ext uri="{BB962C8B-B14F-4D97-AF65-F5344CB8AC3E}">
        <p14:creationId xmlns:p14="http://schemas.microsoft.com/office/powerpoint/2010/main" val="21142407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914400"/>
          </a:xfrm>
        </p:spPr>
        <p:txBody>
          <a:bodyPr/>
          <a:lstStyle/>
          <a:p>
            <a:r>
              <a:rPr lang="en-US" dirty="0" smtClean="0"/>
              <a:t>The CO should be familiar with several cloud services security initiatives</a:t>
            </a:r>
            <a:endParaRPr lang="en-US" dirty="0"/>
          </a:p>
        </p:txBody>
      </p:sp>
      <p:sp>
        <p:nvSpPr>
          <p:cNvPr id="3" name="Content Placeholder 2"/>
          <p:cNvSpPr>
            <a:spLocks noGrp="1"/>
          </p:cNvSpPr>
          <p:nvPr>
            <p:ph idx="1"/>
          </p:nvPr>
        </p:nvSpPr>
        <p:spPr>
          <a:xfrm>
            <a:off x="297803" y="1676400"/>
            <a:ext cx="8397875" cy="4743450"/>
          </a:xfrm>
        </p:spPr>
        <p:txBody>
          <a:bodyPr>
            <a:normAutofit fontScale="92500"/>
          </a:bodyPr>
          <a:lstStyle/>
          <a:p>
            <a:r>
              <a:rPr lang="en-US" b="1" dirty="0"/>
              <a:t>FedRAMP</a:t>
            </a:r>
            <a:r>
              <a:rPr lang="en-US" dirty="0"/>
              <a:t> - is a government-wide program that provides a standardized approach to security </a:t>
            </a:r>
            <a:r>
              <a:rPr lang="en-US" dirty="0" smtClean="0"/>
              <a:t>for </a:t>
            </a:r>
            <a:r>
              <a:rPr lang="en-US" dirty="0"/>
              <a:t>cloud </a:t>
            </a:r>
            <a:r>
              <a:rPr lang="en-US" dirty="0" smtClean="0"/>
              <a:t>services</a:t>
            </a:r>
            <a:r>
              <a:rPr lang="en-US" dirty="0"/>
              <a:t>. DOD leverages FedRAMP </a:t>
            </a:r>
            <a:r>
              <a:rPr lang="en-US" dirty="0" smtClean="0"/>
              <a:t>and other Federal </a:t>
            </a:r>
            <a:r>
              <a:rPr lang="en-US" dirty="0"/>
              <a:t>Agency </a:t>
            </a:r>
            <a:r>
              <a:rPr lang="en-US" dirty="0" smtClean="0"/>
              <a:t>security documentation residing </a:t>
            </a:r>
            <a:r>
              <a:rPr lang="en-US" dirty="0"/>
              <a:t>in the FedRAMP Secure </a:t>
            </a:r>
            <a:r>
              <a:rPr lang="en-US" dirty="0" smtClean="0"/>
              <a:t>Repository </a:t>
            </a:r>
            <a:r>
              <a:rPr lang="en-US" dirty="0"/>
              <a:t>when it conducts security assessments</a:t>
            </a:r>
            <a:r>
              <a:rPr lang="en-US" dirty="0" smtClean="0"/>
              <a:t>.  DoD adds security controls to FedRAMP to meet its additional security requirements, known as FedRAMP+</a:t>
            </a:r>
          </a:p>
          <a:p>
            <a:r>
              <a:rPr lang="en-US" b="1" dirty="0" smtClean="0"/>
              <a:t>DoD Provisional Authorization </a:t>
            </a:r>
            <a:r>
              <a:rPr lang="en-US" dirty="0" smtClean="0"/>
              <a:t>– is provided to non-DoD cloud service offerings that have properly implemented the FedRAMP controls and the additional controls and requirements of the </a:t>
            </a:r>
            <a:r>
              <a:rPr lang="en-US" i="1" dirty="0" smtClean="0"/>
              <a:t>DoD Cloud Computing Security Requirements Guide</a:t>
            </a:r>
          </a:p>
          <a:p>
            <a:r>
              <a:rPr lang="en-US" b="1" dirty="0" smtClean="0"/>
              <a:t>Cloud Access Point </a:t>
            </a:r>
            <a:r>
              <a:rPr lang="en-US" dirty="0" smtClean="0"/>
              <a:t>– For Level 4 and above CSO, provides </a:t>
            </a:r>
            <a:r>
              <a:rPr lang="en-US" dirty="0"/>
              <a:t>a barrier of protection between the DOD and DOD use of commercial cloud services. The CAP will proactively and reactively prevent attacks against the DODIN infrastructure and mission </a:t>
            </a:r>
            <a:r>
              <a:rPr lang="en-US" dirty="0" smtClean="0"/>
              <a:t>applications</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12</a:t>
            </a:fld>
            <a:endParaRPr lang="en-US" dirty="0"/>
          </a:p>
        </p:txBody>
      </p:sp>
    </p:spTree>
    <p:extLst>
      <p:ext uri="{BB962C8B-B14F-4D97-AF65-F5344CB8AC3E}">
        <p14:creationId xmlns:p14="http://schemas.microsoft.com/office/powerpoint/2010/main" val="36820107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371600" y="457200"/>
            <a:ext cx="7315200" cy="884238"/>
          </a:xfrm>
        </p:spPr>
        <p:txBody>
          <a:bodyPr/>
          <a:lstStyle/>
          <a:p>
            <a:r>
              <a:rPr lang="en-US" dirty="0" smtClean="0"/>
              <a:t>The security Impact Level of the system to be deployed will affect procurement</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13</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868" y="1676400"/>
            <a:ext cx="8322431" cy="444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23387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Impact Level 2</a:t>
            </a:r>
            <a:endParaRPr lang="en-US" dirty="0"/>
          </a:p>
        </p:txBody>
      </p:sp>
      <p:sp>
        <p:nvSpPr>
          <p:cNvPr id="6" name="Content Placeholder 5"/>
          <p:cNvSpPr>
            <a:spLocks noGrp="1"/>
          </p:cNvSpPr>
          <p:nvPr>
            <p:ph idx="1"/>
          </p:nvPr>
        </p:nvSpPr>
        <p:spPr/>
        <p:txBody>
          <a:bodyPr/>
          <a:lstStyle/>
          <a:p>
            <a:pPr>
              <a:lnSpc>
                <a:spcPct val="100000"/>
              </a:lnSpc>
            </a:pPr>
            <a:r>
              <a:rPr lang="en-US" sz="2400" dirty="0"/>
              <a:t>Public facing data</a:t>
            </a:r>
          </a:p>
          <a:p>
            <a:pPr lvl="1">
              <a:lnSpc>
                <a:spcPct val="100000"/>
              </a:lnSpc>
            </a:pPr>
            <a:r>
              <a:rPr lang="en-US" sz="2100" b="0" dirty="0"/>
              <a:t>Public websites (example: </a:t>
            </a:r>
            <a:r>
              <a:rPr lang="en-US" sz="2100" b="0" dirty="0">
                <a:hlinkClick r:id="rId2"/>
              </a:rPr>
              <a:t>www.defense.mil</a:t>
            </a:r>
            <a:r>
              <a:rPr lang="en-US" sz="2100" dirty="0"/>
              <a:t>)</a:t>
            </a:r>
          </a:p>
          <a:p>
            <a:pPr>
              <a:lnSpc>
                <a:spcPct val="100000"/>
              </a:lnSpc>
            </a:pPr>
            <a:r>
              <a:rPr lang="en-US" sz="2400" dirty="0"/>
              <a:t>Public data not on public facing websites</a:t>
            </a:r>
          </a:p>
          <a:p>
            <a:pPr lvl="1">
              <a:lnSpc>
                <a:spcPct val="100000"/>
              </a:lnSpc>
            </a:pPr>
            <a:r>
              <a:rPr lang="en-US" sz="2100" dirty="0"/>
              <a:t>Internal portals that link to other sites</a:t>
            </a:r>
          </a:p>
          <a:p>
            <a:pPr lvl="2">
              <a:lnSpc>
                <a:spcPct val="100000"/>
              </a:lnSpc>
            </a:pPr>
            <a:r>
              <a:rPr lang="en-US" sz="2100" dirty="0"/>
              <a:t>Early </a:t>
            </a:r>
            <a:r>
              <a:rPr lang="en-US" sz="2100" dirty="0" smtClean="0"/>
              <a:t>Bird</a:t>
            </a:r>
          </a:p>
          <a:p>
            <a:pPr lvl="2">
              <a:lnSpc>
                <a:spcPct val="100000"/>
              </a:lnSpc>
            </a:pPr>
            <a:endParaRPr lang="en-US" sz="2100" dirty="0"/>
          </a:p>
          <a:p>
            <a:pPr marL="803275" lvl="2" indent="0">
              <a:lnSpc>
                <a:spcPct val="100000"/>
              </a:lnSpc>
              <a:buNone/>
            </a:pPr>
            <a:endParaRPr lang="en-US" sz="2100" dirty="0"/>
          </a:p>
          <a:p>
            <a:pPr marL="0" indent="0">
              <a:buNone/>
            </a:pPr>
            <a:r>
              <a:rPr lang="en-US" i="1" dirty="0">
                <a:solidFill>
                  <a:srgbClr val="000000"/>
                </a:solidFill>
              </a:rPr>
              <a:t>Names of DoD employees at the O6/civilian equivalent and below not in public liaison positions are not public data per Long vs. OPM</a:t>
            </a:r>
          </a:p>
          <a:p>
            <a:pPr marL="0" indent="0">
              <a:buNone/>
            </a:pPr>
            <a:endParaRPr lang="en-US" dirty="0"/>
          </a:p>
        </p:txBody>
      </p:sp>
      <p:sp>
        <p:nvSpPr>
          <p:cNvPr id="7" name="Rectangle 6"/>
          <p:cNvSpPr/>
          <p:nvPr/>
        </p:nvSpPr>
        <p:spPr bwMode="auto">
          <a:xfrm>
            <a:off x="381000" y="4648200"/>
            <a:ext cx="8305800" cy="685800"/>
          </a:xfrm>
          <a:prstGeom prst="rect">
            <a:avLst/>
          </a:prstGeom>
          <a:solidFill>
            <a:schemeClr val="accent1">
              <a:alpha val="29000"/>
            </a:schemeClr>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999676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Controlled Unclassified Information (CUI)</a:t>
            </a:r>
          </a:p>
        </p:txBody>
      </p:sp>
      <p:sp>
        <p:nvSpPr>
          <p:cNvPr id="3" name="Content Placeholder 2"/>
          <p:cNvSpPr>
            <a:spLocks noGrp="1"/>
          </p:cNvSpPr>
          <p:nvPr>
            <p:ph idx="1"/>
          </p:nvPr>
        </p:nvSpPr>
        <p:spPr/>
        <p:txBody>
          <a:bodyPr/>
          <a:lstStyle/>
          <a:p>
            <a:pPr marL="126206" lvl="1" indent="10716">
              <a:lnSpc>
                <a:spcPct val="100000"/>
              </a:lnSpc>
              <a:buNone/>
            </a:pPr>
            <a:r>
              <a:rPr lang="en-US" sz="2100" dirty="0"/>
              <a:t>Controlled Unclassified Information (CUI) is any information that is exempt from release under The Freedom of Information Act (FOIA</a:t>
            </a:r>
            <a:r>
              <a:rPr lang="en-US" sz="2100" dirty="0" smtClean="0"/>
              <a:t>).</a:t>
            </a:r>
          </a:p>
          <a:p>
            <a:pPr marL="126206" lvl="1" indent="10716">
              <a:lnSpc>
                <a:spcPct val="100000"/>
              </a:lnSpc>
              <a:buNone/>
            </a:pPr>
            <a:endParaRPr lang="en-US" sz="2100" dirty="0"/>
          </a:p>
          <a:p>
            <a:pPr marL="126206" indent="0">
              <a:buNone/>
            </a:pPr>
            <a:r>
              <a:rPr lang="en-US" sz="1800" i="1" u="sng" dirty="0" smtClean="0"/>
              <a:t>FOIA </a:t>
            </a:r>
            <a:r>
              <a:rPr lang="en-US" sz="1800" i="1" u="sng" dirty="0"/>
              <a:t>has 9 Exemptions:</a:t>
            </a:r>
          </a:p>
          <a:p>
            <a:pPr marL="0" indent="0">
              <a:buNone/>
            </a:pPr>
            <a:endParaRPr lang="en-US" dirty="0"/>
          </a:p>
        </p:txBody>
      </p:sp>
      <p:graphicFrame>
        <p:nvGraphicFramePr>
          <p:cNvPr id="4" name="Diagram 3"/>
          <p:cNvGraphicFramePr/>
          <p:nvPr>
            <p:extLst/>
          </p:nvPr>
        </p:nvGraphicFramePr>
        <p:xfrm>
          <a:off x="2667000" y="3581400"/>
          <a:ext cx="4286250" cy="2571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54034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Impact Level 4/5</a:t>
            </a:r>
            <a:endParaRPr lang="en-US" dirty="0"/>
          </a:p>
        </p:txBody>
      </p:sp>
      <p:sp>
        <p:nvSpPr>
          <p:cNvPr id="2" name="Text Placeholder 1"/>
          <p:cNvSpPr>
            <a:spLocks noGrp="1"/>
          </p:cNvSpPr>
          <p:nvPr>
            <p:ph sz="half" idx="1"/>
          </p:nvPr>
        </p:nvSpPr>
        <p:spPr/>
        <p:txBody>
          <a:bodyPr>
            <a:normAutofit/>
          </a:bodyPr>
          <a:lstStyle/>
          <a:p>
            <a:pPr marL="0" indent="0">
              <a:buNone/>
            </a:pPr>
            <a:r>
              <a:rPr lang="en-US" u="sng" dirty="0"/>
              <a:t>Level 4 is:</a:t>
            </a:r>
          </a:p>
          <a:p>
            <a:r>
              <a:rPr lang="en-US" dirty="0" smtClean="0"/>
              <a:t>A</a:t>
            </a:r>
            <a:r>
              <a:rPr lang="en-US" dirty="0"/>
              <a:t>ll CUI not level 5.</a:t>
            </a:r>
          </a:p>
          <a:p>
            <a:endParaRPr lang="en-US" sz="2100" dirty="0"/>
          </a:p>
        </p:txBody>
      </p:sp>
      <p:sp>
        <p:nvSpPr>
          <p:cNvPr id="6" name="Content Placeholder 5"/>
          <p:cNvSpPr>
            <a:spLocks noGrp="1"/>
          </p:cNvSpPr>
          <p:nvPr>
            <p:ph sz="half" idx="2"/>
          </p:nvPr>
        </p:nvSpPr>
        <p:spPr/>
        <p:txBody>
          <a:bodyPr/>
          <a:lstStyle/>
          <a:p>
            <a:pPr marL="0" indent="0">
              <a:buNone/>
            </a:pPr>
            <a:r>
              <a:rPr lang="en-US" u="sng" dirty="0"/>
              <a:t>Level 5 is:</a:t>
            </a:r>
          </a:p>
          <a:p>
            <a:r>
              <a:rPr lang="en-US" dirty="0"/>
              <a:t>NSS Systems</a:t>
            </a:r>
          </a:p>
          <a:p>
            <a:r>
              <a:rPr lang="en-US" dirty="0"/>
              <a:t>Any data protected by another law or regulation.</a:t>
            </a:r>
          </a:p>
          <a:p>
            <a:endParaRPr lang="en-US" dirty="0"/>
          </a:p>
          <a:p>
            <a:endParaRPr lang="en-US" dirty="0"/>
          </a:p>
        </p:txBody>
      </p:sp>
      <p:sp>
        <p:nvSpPr>
          <p:cNvPr id="5" name="Date Placeholder 4"/>
          <p:cNvSpPr>
            <a:spLocks noGrp="1"/>
          </p:cNvSpPr>
          <p:nvPr>
            <p:ph type="dt" sz="half" idx="10"/>
          </p:nvPr>
        </p:nvSpPr>
        <p:spPr/>
        <p:txBody>
          <a:bodyPr/>
          <a:lstStyle/>
          <a:p>
            <a:r>
              <a:rPr>
                <a:solidFill>
                  <a:srgbClr val="FFFFFF"/>
                </a:solidFill>
              </a:rPr>
              <a:t>13 AUG 2013 -- 1630</a:t>
            </a:r>
            <a:endParaRPr dirty="0">
              <a:solidFill>
                <a:srgbClr val="FFFFFF"/>
              </a:solidFill>
            </a:endParaRPr>
          </a:p>
        </p:txBody>
      </p:sp>
      <p:sp>
        <p:nvSpPr>
          <p:cNvPr id="4" name="Slide Number Placeholder 3"/>
          <p:cNvSpPr>
            <a:spLocks noGrp="1"/>
          </p:cNvSpPr>
          <p:nvPr>
            <p:ph type="sldNum" sz="quarter" idx="11"/>
          </p:nvPr>
        </p:nvSpPr>
        <p:spPr/>
        <p:txBody>
          <a:bodyPr/>
          <a:lstStyle/>
          <a:p>
            <a:pPr>
              <a:defRPr/>
            </a:pPr>
            <a:fld id="{5E6319CD-757A-4A75-89DF-7AC94FF89A32}" type="slidenum">
              <a:rPr lang="en-US" smtClean="0">
                <a:solidFill>
                  <a:srgbClr val="FFFFFF"/>
                </a:solidFill>
              </a:rPr>
              <a:pPr>
                <a:defRPr/>
              </a:pPr>
              <a:t>16</a:t>
            </a:fld>
            <a:endParaRPr lang="en-US" dirty="0">
              <a:solidFill>
                <a:srgbClr val="FFFFFF"/>
              </a:solidFill>
            </a:endParaRPr>
          </a:p>
        </p:txBody>
      </p:sp>
      <p:sp>
        <p:nvSpPr>
          <p:cNvPr id="8" name="TextBox 7"/>
          <p:cNvSpPr txBox="1"/>
          <p:nvPr/>
        </p:nvSpPr>
        <p:spPr>
          <a:xfrm>
            <a:off x="4343400" y="1885960"/>
            <a:ext cx="3941064" cy="300082"/>
          </a:xfrm>
          <a:prstGeom prst="rect">
            <a:avLst/>
          </a:prstGeom>
          <a:noFill/>
        </p:spPr>
        <p:txBody>
          <a:bodyPr wrap="square" rtlCol="0">
            <a:spAutoFit/>
          </a:bodyPr>
          <a:lstStyle/>
          <a:p>
            <a:endParaRPr lang="en-US" sz="1350" dirty="0">
              <a:solidFill>
                <a:srgbClr val="000000"/>
              </a:solidFill>
              <a:latin typeface="Arial"/>
            </a:endParaRPr>
          </a:p>
        </p:txBody>
      </p:sp>
    </p:spTree>
    <p:extLst>
      <p:ext uri="{BB962C8B-B14F-4D97-AF65-F5344CB8AC3E}">
        <p14:creationId xmlns:p14="http://schemas.microsoft.com/office/powerpoint/2010/main" val="21741404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Statutes Requiring Additional Protection</a:t>
            </a:r>
            <a:endParaRPr lang="en-US" dirty="0"/>
          </a:p>
        </p:txBody>
      </p:sp>
      <p:sp>
        <p:nvSpPr>
          <p:cNvPr id="6" name="Content Placeholder 5"/>
          <p:cNvSpPr>
            <a:spLocks noGrp="1"/>
          </p:cNvSpPr>
          <p:nvPr>
            <p:ph idx="1"/>
          </p:nvPr>
        </p:nvSpPr>
        <p:spPr>
          <a:xfrm>
            <a:off x="228600" y="1295400"/>
            <a:ext cx="8397875" cy="4743450"/>
          </a:xfrm>
        </p:spPr>
        <p:txBody>
          <a:bodyPr/>
          <a:lstStyle/>
          <a:p>
            <a:r>
              <a:rPr lang="en-US" dirty="0"/>
              <a:t>Military Critical infrastructure – 10 USC 130 (e)</a:t>
            </a:r>
          </a:p>
          <a:p>
            <a:r>
              <a:rPr lang="en-US" dirty="0"/>
              <a:t>Civilian Critical infrastructure – Critical Infrastructure Information Act of 2002</a:t>
            </a:r>
          </a:p>
          <a:p>
            <a:r>
              <a:rPr lang="en-US" dirty="0"/>
              <a:t>Deployment and troop movement – 10 USC 130 (b)</a:t>
            </a:r>
          </a:p>
          <a:p>
            <a:r>
              <a:rPr lang="en-US" dirty="0"/>
              <a:t>Unclassified nuclear data - 42 U.S.C. § 2162</a:t>
            </a:r>
          </a:p>
          <a:p>
            <a:r>
              <a:rPr lang="en-US" dirty="0"/>
              <a:t>Trade Secrets Act data - 15 U.S.C. §§ 46(f), 57b-2, 15 U.S.C. §3710a(c</a:t>
            </a:r>
            <a:r>
              <a:rPr lang="en-US" dirty="0" smtClean="0"/>
              <a:t>)</a:t>
            </a:r>
          </a:p>
          <a:p>
            <a:r>
              <a:rPr lang="en-US" dirty="0"/>
              <a:t>Promotion materials – Privacy Act Exceptions 5 USC 552a (k)(7)</a:t>
            </a:r>
          </a:p>
          <a:p>
            <a:r>
              <a:rPr lang="en-US" dirty="0"/>
              <a:t>Testing materials – Privacy Act Exceptions 5 USC 552a (k)(6</a:t>
            </a:r>
            <a:r>
              <a:rPr lang="en-US" dirty="0" smtClean="0"/>
              <a:t>)</a:t>
            </a:r>
            <a:endParaRPr lang="en-US" dirty="0"/>
          </a:p>
        </p:txBody>
      </p:sp>
    </p:spTree>
    <p:extLst>
      <p:ext uri="{BB962C8B-B14F-4D97-AF65-F5344CB8AC3E}">
        <p14:creationId xmlns:p14="http://schemas.microsoft.com/office/powerpoint/2010/main" val="2389910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Statutes Requiring Additional </a:t>
            </a:r>
            <a:r>
              <a:rPr lang="en-US" dirty="0" smtClean="0"/>
              <a:t>Protection cont.</a:t>
            </a:r>
            <a:endParaRPr lang="en-US" dirty="0"/>
          </a:p>
        </p:txBody>
      </p:sp>
      <p:sp>
        <p:nvSpPr>
          <p:cNvPr id="3" name="Content Placeholder 2"/>
          <p:cNvSpPr>
            <a:spLocks noGrp="1"/>
          </p:cNvSpPr>
          <p:nvPr>
            <p:ph idx="1"/>
          </p:nvPr>
        </p:nvSpPr>
        <p:spPr>
          <a:xfrm>
            <a:off x="304800" y="1196023"/>
            <a:ext cx="8397875" cy="4743450"/>
          </a:xfrm>
        </p:spPr>
        <p:txBody>
          <a:bodyPr/>
          <a:lstStyle/>
          <a:p>
            <a:r>
              <a:rPr lang="en-US" dirty="0"/>
              <a:t>Sensitive PII (medical/HIPPA, personnel – related to sexual assault –</a:t>
            </a:r>
          </a:p>
          <a:p>
            <a:pPr lvl="1"/>
            <a:r>
              <a:rPr lang="en-US" dirty="0" err="1"/>
              <a:t>DoDI</a:t>
            </a:r>
            <a:r>
              <a:rPr lang="en-US" dirty="0"/>
              <a:t> 6495.02 especially for restricted reports</a:t>
            </a:r>
          </a:p>
          <a:p>
            <a:pPr lvl="1"/>
            <a:r>
              <a:rPr lang="en-US" dirty="0"/>
              <a:t>The Crime Victim’s Rights Act, 18 U.S.C, Section 3771 (implemented in the military through Article 6b, UCMJ—10 U.S.C., Section 806b) which states that victims have a right to be reasonably protected from the accused and the right to be treated with fairness and with respect for the victim’s dignity and privacy</a:t>
            </a:r>
            <a:r>
              <a:rPr lang="en-US" dirty="0" smtClean="0"/>
              <a:t>.</a:t>
            </a:r>
          </a:p>
          <a:p>
            <a:r>
              <a:rPr lang="en-US" dirty="0" smtClean="0"/>
              <a:t>Biometric </a:t>
            </a:r>
            <a:r>
              <a:rPr lang="en-US" dirty="0"/>
              <a:t>data/Security clearance information – Privacy Act Exceptions 5 USC 552a (K)(5)</a:t>
            </a:r>
          </a:p>
          <a:p>
            <a:r>
              <a:rPr lang="en-US" dirty="0"/>
              <a:t>Biometric data/Legal/law enforcement – Privacy Act Exemptions – 5 USC 552a (j)(2), (k)(1),(k)(2), (k)(3) </a:t>
            </a:r>
          </a:p>
          <a:p>
            <a:pPr marL="304800" lvl="1" indent="0" algn="ctr">
              <a:buNone/>
            </a:pPr>
            <a:r>
              <a:rPr lang="en-US" dirty="0" smtClean="0"/>
              <a:t>* Only a preliminary list. There may be other statutes protecting data elements.</a:t>
            </a:r>
            <a:endParaRPr lang="en-US" dirty="0"/>
          </a:p>
          <a:p>
            <a:endParaRPr lang="en-US" dirty="0"/>
          </a:p>
        </p:txBody>
      </p:sp>
    </p:spTree>
    <p:extLst>
      <p:ext uri="{BB962C8B-B14F-4D97-AF65-F5344CB8AC3E}">
        <p14:creationId xmlns:p14="http://schemas.microsoft.com/office/powerpoint/2010/main" val="22585490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838200"/>
          </a:xfrm>
        </p:spPr>
        <p:txBody>
          <a:bodyPr/>
          <a:lstStyle/>
          <a:p>
            <a:r>
              <a:rPr lang="en-US" dirty="0" smtClean="0"/>
              <a:t>The CO should be familiar with relevant acquisition regulations and guidance</a:t>
            </a:r>
            <a:endParaRPr lang="en-US" dirty="0"/>
          </a:p>
        </p:txBody>
      </p:sp>
      <p:sp>
        <p:nvSpPr>
          <p:cNvPr id="4" name="Content Placeholder 3"/>
          <p:cNvSpPr>
            <a:spLocks noGrp="1"/>
          </p:cNvSpPr>
          <p:nvPr>
            <p:ph idx="1"/>
          </p:nvPr>
        </p:nvSpPr>
        <p:spPr>
          <a:xfrm>
            <a:off x="281527" y="1776413"/>
            <a:ext cx="8397875" cy="4743450"/>
          </a:xfrm>
        </p:spPr>
        <p:txBody>
          <a:bodyPr/>
          <a:lstStyle/>
          <a:p>
            <a:r>
              <a:rPr lang="en-US" dirty="0"/>
              <a:t>DOD organizations are responsible for acquiring the cloud services that meet their mission objectives and provide an optimal solution compliant with DOD and other federal </a:t>
            </a:r>
            <a:r>
              <a:rPr lang="en-US" dirty="0" smtClean="0"/>
              <a:t>regulations</a:t>
            </a:r>
          </a:p>
          <a:p>
            <a:r>
              <a:rPr lang="en-US" dirty="0" smtClean="0"/>
              <a:t>Important cloud related guidance documents (more in backup slides)</a:t>
            </a:r>
          </a:p>
          <a:p>
            <a:pPr lvl="1"/>
            <a:r>
              <a:rPr lang="en-US" dirty="0" smtClean="0"/>
              <a:t>DoD </a:t>
            </a:r>
            <a:r>
              <a:rPr lang="en-US" dirty="0"/>
              <a:t>CIO Memorandum: Updated Guidance on the Acquisition and Uses of Commercial Cloud Computing </a:t>
            </a:r>
          </a:p>
          <a:p>
            <a:pPr lvl="1"/>
            <a:r>
              <a:rPr lang="en-US" dirty="0" smtClean="0"/>
              <a:t>DoD </a:t>
            </a:r>
            <a:r>
              <a:rPr lang="en-US" dirty="0"/>
              <a:t>Cloud Computing Security Requirements Guide</a:t>
            </a:r>
          </a:p>
          <a:p>
            <a:pPr lvl="1"/>
            <a:r>
              <a:rPr lang="en-US" dirty="0" smtClean="0"/>
              <a:t>FedRAMP </a:t>
            </a:r>
            <a:r>
              <a:rPr lang="en-US" dirty="0"/>
              <a:t>Control Specific Contract Clauses</a:t>
            </a:r>
          </a:p>
          <a:p>
            <a:pPr lvl="1"/>
            <a:r>
              <a:rPr lang="en-US" dirty="0" smtClean="0"/>
              <a:t>DISA </a:t>
            </a:r>
            <a:r>
              <a:rPr lang="en-US" dirty="0"/>
              <a:t>Cloud Connection Process Guide (CCPG</a:t>
            </a:r>
            <a:r>
              <a:rPr lang="en-US" dirty="0" smtClean="0"/>
              <a:t>)</a:t>
            </a:r>
          </a:p>
          <a:p>
            <a:pPr lvl="1"/>
            <a:r>
              <a:rPr lang="en-US" dirty="0" smtClean="0"/>
              <a:t>Defense Federal Acquisition Regulation Supplement (DFARS)  Subpart 239.76 – Cloud Computing</a:t>
            </a:r>
            <a:endParaRPr lang="en-US" dirty="0"/>
          </a:p>
          <a:p>
            <a:pPr lvl="1"/>
            <a:endParaRPr lang="en-US" dirty="0"/>
          </a:p>
          <a:p>
            <a:pPr lvl="1"/>
            <a:endParaRPr lang="en-US" dirty="0"/>
          </a:p>
        </p:txBody>
      </p:sp>
      <p:sp>
        <p:nvSpPr>
          <p:cNvPr id="3" name="Slide Number Placeholder 2"/>
          <p:cNvSpPr>
            <a:spLocks noGrp="1"/>
          </p:cNvSpPr>
          <p:nvPr>
            <p:ph type="sldNum" sz="quarter" idx="4294967295"/>
          </p:nvPr>
        </p:nvSpPr>
        <p:spPr>
          <a:xfrm>
            <a:off x="7010400" y="6519863"/>
            <a:ext cx="2133600" cy="365125"/>
          </a:xfrm>
        </p:spPr>
        <p:txBody>
          <a:bodyPr/>
          <a:lstStyle/>
          <a:p>
            <a:fld id="{04ED06A7-BC9F-46E1-945E-F835971F0E39}" type="slidenum">
              <a:rPr lang="en-US" smtClean="0"/>
              <a:t>19</a:t>
            </a:fld>
            <a:endParaRPr lang="en-US" dirty="0"/>
          </a:p>
        </p:txBody>
      </p:sp>
    </p:spTree>
    <p:extLst>
      <p:ext uri="{BB962C8B-B14F-4D97-AF65-F5344CB8AC3E}">
        <p14:creationId xmlns:p14="http://schemas.microsoft.com/office/powerpoint/2010/main" val="26370469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524000"/>
            <a:ext cx="8305800" cy="4525963"/>
          </a:xfrm>
        </p:spPr>
        <p:txBody>
          <a:bodyPr>
            <a:normAutofit lnSpcReduction="10000"/>
          </a:bodyPr>
          <a:lstStyle/>
          <a:p>
            <a:pPr marL="0" indent="0">
              <a:buNone/>
            </a:pPr>
            <a:r>
              <a:rPr lang="en-US" sz="2400" dirty="0" smtClean="0"/>
              <a:t>The objective of this presentation is to help components efficiently and effectively acquire cloud services.</a:t>
            </a:r>
          </a:p>
          <a:p>
            <a:pPr lvl="1"/>
            <a:r>
              <a:rPr lang="en-US" sz="2200" dirty="0" smtClean="0"/>
              <a:t>Benefits of Cloud Computing</a:t>
            </a:r>
          </a:p>
          <a:p>
            <a:pPr lvl="1"/>
            <a:r>
              <a:rPr lang="en-US" sz="2200" dirty="0" smtClean="0"/>
              <a:t>Service Models</a:t>
            </a:r>
          </a:p>
          <a:p>
            <a:pPr lvl="1"/>
            <a:r>
              <a:rPr lang="en-US" sz="2200" dirty="0" smtClean="0"/>
              <a:t>Deployment Models</a:t>
            </a:r>
          </a:p>
          <a:p>
            <a:pPr lvl="1"/>
            <a:r>
              <a:rPr lang="en-US" sz="2200" dirty="0" smtClean="0"/>
              <a:t>Security and Impact Levels</a:t>
            </a:r>
          </a:p>
          <a:p>
            <a:pPr lvl="1"/>
            <a:r>
              <a:rPr lang="en-US" sz="2200" dirty="0" smtClean="0"/>
              <a:t>Acquisition Guidance and Regulations</a:t>
            </a:r>
          </a:p>
          <a:p>
            <a:pPr lvl="1"/>
            <a:r>
              <a:rPr lang="en-US" sz="2200" dirty="0" smtClean="0"/>
              <a:t>Process for Acquiring Cloud Services</a:t>
            </a:r>
          </a:p>
          <a:p>
            <a:pPr lvl="1"/>
            <a:r>
              <a:rPr lang="en-US" sz="2200" dirty="0" smtClean="0"/>
              <a:t>Summary </a:t>
            </a:r>
          </a:p>
          <a:p>
            <a:pPr lvl="1"/>
            <a:r>
              <a:rPr lang="en-US" sz="2200" dirty="0" smtClean="0"/>
              <a:t>Questions</a:t>
            </a:r>
          </a:p>
          <a:p>
            <a:endParaRPr lang="en-US" sz="2000" dirty="0" smtClean="0"/>
          </a:p>
          <a:p>
            <a:endParaRPr lang="en-US" sz="2800" dirty="0"/>
          </a:p>
        </p:txBody>
      </p:sp>
      <p:sp>
        <p:nvSpPr>
          <p:cNvPr id="4" name="Slide Number Placeholder 2"/>
          <p:cNvSpPr>
            <a:spLocks noGrp="1"/>
          </p:cNvSpPr>
          <p:nvPr>
            <p:ph type="sldNum" sz="quarter" idx="4294967295"/>
          </p:nvPr>
        </p:nvSpPr>
        <p:spPr>
          <a:xfrm>
            <a:off x="7010400" y="6519863"/>
            <a:ext cx="2133600" cy="365125"/>
          </a:xfrm>
        </p:spPr>
        <p:txBody>
          <a:bodyPr/>
          <a:lstStyle/>
          <a:p>
            <a:fld id="{04ED06A7-BC9F-46E1-945E-F835971F0E39}" type="slidenum">
              <a:rPr lang="en-US" smtClean="0"/>
              <a:t>2</a:t>
            </a:fld>
            <a:endParaRPr lang="en-US" dirty="0"/>
          </a:p>
        </p:txBody>
      </p:sp>
    </p:spTree>
    <p:extLst>
      <p:ext uri="{BB962C8B-B14F-4D97-AF65-F5344CB8AC3E}">
        <p14:creationId xmlns:p14="http://schemas.microsoft.com/office/powerpoint/2010/main" val="14285860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199"/>
            <a:ext cx="7315200" cy="795337"/>
          </a:xfrm>
        </p:spPr>
        <p:txBody>
          <a:bodyPr/>
          <a:lstStyle/>
          <a:p>
            <a:r>
              <a:rPr lang="en-US" dirty="0"/>
              <a:t>K</a:t>
            </a:r>
            <a:r>
              <a:rPr lang="en-US" dirty="0" smtClean="0"/>
              <a:t>ey areas that the CO needs to address in the procurement of Cloud Services</a:t>
            </a:r>
            <a:endParaRPr lang="en-US" dirty="0"/>
          </a:p>
        </p:txBody>
      </p:sp>
      <p:sp>
        <p:nvSpPr>
          <p:cNvPr id="3" name="Content Placeholder 2"/>
          <p:cNvSpPr>
            <a:spLocks noGrp="1"/>
          </p:cNvSpPr>
          <p:nvPr>
            <p:ph idx="1"/>
          </p:nvPr>
        </p:nvSpPr>
        <p:spPr>
          <a:xfrm>
            <a:off x="457200" y="1676400"/>
            <a:ext cx="8229600" cy="4724400"/>
          </a:xfrm>
        </p:spPr>
        <p:txBody>
          <a:bodyPr>
            <a:normAutofit fontScale="85000" lnSpcReduction="10000"/>
          </a:bodyPr>
          <a:lstStyle/>
          <a:p>
            <a:r>
              <a:rPr lang="en-US" dirty="0" smtClean="0"/>
              <a:t>Availability and Availability Reporting of the Cloud Services</a:t>
            </a:r>
          </a:p>
          <a:p>
            <a:r>
              <a:rPr lang="en-US" dirty="0" smtClean="0"/>
              <a:t>A Business Case Analysis needs to be developed</a:t>
            </a:r>
          </a:p>
          <a:p>
            <a:r>
              <a:rPr lang="en-US" dirty="0" smtClean="0"/>
              <a:t>Protection of Government Data</a:t>
            </a:r>
          </a:p>
          <a:p>
            <a:r>
              <a:rPr lang="en-US" dirty="0"/>
              <a:t>Include </a:t>
            </a:r>
            <a:r>
              <a:rPr lang="en-US" dirty="0" smtClean="0"/>
              <a:t>Indemnification Clauses in Contract</a:t>
            </a:r>
          </a:p>
          <a:p>
            <a:r>
              <a:rPr lang="en-US" dirty="0" smtClean="0"/>
              <a:t>Access to Government Data for Law Enforcement and Other Purposes</a:t>
            </a:r>
          </a:p>
          <a:p>
            <a:r>
              <a:rPr lang="en-US" dirty="0" smtClean="0"/>
              <a:t>Location of Government Data</a:t>
            </a:r>
          </a:p>
          <a:p>
            <a:r>
              <a:rPr lang="en-US" dirty="0" smtClean="0"/>
              <a:t>Government Records Management Policies</a:t>
            </a:r>
          </a:p>
          <a:p>
            <a:r>
              <a:rPr lang="en-US" dirty="0" smtClean="0"/>
              <a:t>Support of Government Security Regulations</a:t>
            </a:r>
          </a:p>
          <a:p>
            <a:r>
              <a:rPr lang="en-US" dirty="0" smtClean="0"/>
              <a:t>Defining SLAs</a:t>
            </a:r>
          </a:p>
          <a:p>
            <a:r>
              <a:rPr lang="en-US" dirty="0" smtClean="0"/>
              <a:t>Government Documentation of DoD Cloud Services Procured </a:t>
            </a:r>
          </a:p>
          <a:p>
            <a:r>
              <a:rPr lang="en-US" dirty="0" smtClean="0"/>
              <a:t>Subcontracting Rules</a:t>
            </a:r>
          </a:p>
          <a:p>
            <a:r>
              <a:rPr lang="en-US" dirty="0" smtClean="0"/>
              <a:t>Supply Chain Management</a:t>
            </a:r>
          </a:p>
          <a:p>
            <a:r>
              <a:rPr lang="en-US" dirty="0"/>
              <a:t>Terms of </a:t>
            </a:r>
            <a:r>
              <a:rPr lang="en-US" dirty="0" smtClean="0"/>
              <a:t>Service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20</a:t>
            </a:fld>
            <a:endParaRPr lang="en-US" dirty="0"/>
          </a:p>
        </p:txBody>
      </p:sp>
    </p:spTree>
    <p:extLst>
      <p:ext uri="{BB962C8B-B14F-4D97-AF65-F5344CB8AC3E}">
        <p14:creationId xmlns:p14="http://schemas.microsoft.com/office/powerpoint/2010/main" val="7610433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3870" y="281605"/>
            <a:ext cx="7315200" cy="1143000"/>
          </a:xfrm>
        </p:spPr>
        <p:txBody>
          <a:bodyPr/>
          <a:lstStyle/>
          <a:p>
            <a:r>
              <a:rPr lang="en-US" dirty="0" smtClean="0"/>
              <a:t>The CO shall define the availability and availability reporting requirements</a:t>
            </a:r>
            <a:endParaRPr lang="en-US" dirty="0"/>
          </a:p>
        </p:txBody>
      </p:sp>
      <p:sp>
        <p:nvSpPr>
          <p:cNvPr id="3" name="Content Placeholder 2"/>
          <p:cNvSpPr>
            <a:spLocks noGrp="1"/>
          </p:cNvSpPr>
          <p:nvPr>
            <p:ph idx="1"/>
          </p:nvPr>
        </p:nvSpPr>
        <p:spPr>
          <a:xfrm>
            <a:off x="251195" y="1776413"/>
            <a:ext cx="8397875" cy="4743450"/>
          </a:xfrm>
        </p:spPr>
        <p:txBody>
          <a:bodyPr>
            <a:normAutofit lnSpcReduction="10000"/>
          </a:bodyPr>
          <a:lstStyle/>
          <a:p>
            <a:r>
              <a:rPr lang="en-US" b="1" dirty="0" smtClean="0"/>
              <a:t>Service Interruption Reporting </a:t>
            </a:r>
            <a:r>
              <a:rPr lang="en-US" dirty="0" smtClean="0"/>
              <a:t>– The </a:t>
            </a:r>
            <a:r>
              <a:rPr lang="en-US" dirty="0"/>
              <a:t>Contractor must inform the Government of any interruption in the availability of the cloud service as required by the service level agreement. </a:t>
            </a:r>
          </a:p>
          <a:p>
            <a:r>
              <a:rPr lang="en-US" b="1" dirty="0" smtClean="0"/>
              <a:t>Outage Estimate – </a:t>
            </a:r>
            <a:r>
              <a:rPr lang="en-US" dirty="0" smtClean="0"/>
              <a:t>Whenever </a:t>
            </a:r>
            <a:r>
              <a:rPr lang="en-US" dirty="0"/>
              <a:t>there is an interruption in service, the Contractor shall inform the Government of the estimated time that the system or data will be unavailable.  </a:t>
            </a:r>
            <a:endParaRPr lang="en-US" dirty="0" smtClean="0"/>
          </a:p>
          <a:p>
            <a:r>
              <a:rPr lang="en-US" b="1" dirty="0" smtClean="0"/>
              <a:t>System Availability Requirements </a:t>
            </a:r>
            <a:r>
              <a:rPr lang="en-US" dirty="0" smtClean="0"/>
              <a:t>– The </a:t>
            </a:r>
            <a:r>
              <a:rPr lang="en-US" dirty="0"/>
              <a:t>estimated timeframe for recovery of the service must be related to the FIPS 199 system categorization for the availability of the system, and if specified, the Contractor shall meet the agreed upon service level and system availability requirements.  </a:t>
            </a:r>
            <a:endParaRPr lang="en-US" dirty="0" smtClean="0"/>
          </a:p>
          <a:p>
            <a:r>
              <a:rPr lang="en-US" dirty="0" smtClean="0"/>
              <a:t>The </a:t>
            </a:r>
            <a:r>
              <a:rPr lang="en-US" dirty="0"/>
              <a:t>Contractor shall provide regular updates to the Government on the status of returning the service to an operating state according to the agreed upon SLAs and system availability requirements</a:t>
            </a:r>
            <a:r>
              <a:rPr lang="en-US" dirty="0" smtClean="0"/>
              <a:t>.</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21</a:t>
            </a:fld>
            <a:endParaRPr lang="en-US" dirty="0"/>
          </a:p>
        </p:txBody>
      </p:sp>
    </p:spTree>
    <p:extLst>
      <p:ext uri="{BB962C8B-B14F-4D97-AF65-F5344CB8AC3E}">
        <p14:creationId xmlns:p14="http://schemas.microsoft.com/office/powerpoint/2010/main" val="16220384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91400" cy="990600"/>
          </a:xfrm>
        </p:spPr>
        <p:txBody>
          <a:bodyPr/>
          <a:lstStyle/>
          <a:p>
            <a:r>
              <a:rPr lang="en-US" dirty="0" smtClean="0"/>
              <a:t>The organization shall prepare a Business Case Analysis (BCA) for Cloud Services</a:t>
            </a:r>
            <a:endParaRPr lang="en-US" dirty="0"/>
          </a:p>
        </p:txBody>
      </p:sp>
      <p:sp>
        <p:nvSpPr>
          <p:cNvPr id="3" name="Content Placeholder 2"/>
          <p:cNvSpPr>
            <a:spLocks noGrp="1"/>
          </p:cNvSpPr>
          <p:nvPr>
            <p:ph idx="1"/>
          </p:nvPr>
        </p:nvSpPr>
        <p:spPr>
          <a:xfrm>
            <a:off x="365125" y="2057400"/>
            <a:ext cx="8397875" cy="4743450"/>
          </a:xfrm>
        </p:spPr>
        <p:txBody>
          <a:bodyPr/>
          <a:lstStyle/>
          <a:p>
            <a:r>
              <a:rPr lang="en-US" dirty="0" smtClean="0"/>
              <a:t>A BCA is required by </a:t>
            </a:r>
            <a:r>
              <a:rPr lang="en-US" i="1" dirty="0" smtClean="0"/>
              <a:t>DoD </a:t>
            </a:r>
            <a:r>
              <a:rPr lang="en-US" i="1" dirty="0"/>
              <a:t>CIO Memo, Updated Guidance on the Acquisition and Use of Commercial Cloud Computing Services</a:t>
            </a:r>
            <a:r>
              <a:rPr lang="en-US" dirty="0"/>
              <a:t>, December 15, </a:t>
            </a:r>
            <a:r>
              <a:rPr lang="en-US" dirty="0" smtClean="0"/>
              <a:t>2014</a:t>
            </a:r>
          </a:p>
          <a:p>
            <a:r>
              <a:rPr lang="en-US" dirty="0" smtClean="0"/>
              <a:t>It provides </a:t>
            </a:r>
            <a:r>
              <a:rPr lang="en-US" dirty="0"/>
              <a:t>an analysis of the cloud services requested using the DoD CIO IT Business Case Analysis (BCA) template</a:t>
            </a:r>
          </a:p>
          <a:p>
            <a:r>
              <a:rPr lang="en-US" dirty="0" smtClean="0"/>
              <a:t>Consider </a:t>
            </a:r>
            <a:r>
              <a:rPr lang="en-US" dirty="0"/>
              <a:t>DISA provided cloud services as an alternative in the BCA</a:t>
            </a:r>
          </a:p>
          <a:p>
            <a:r>
              <a:rPr lang="en-US" dirty="0" smtClean="0"/>
              <a:t>Have </a:t>
            </a:r>
            <a:r>
              <a:rPr lang="en-US" dirty="0"/>
              <a:t>the approval of the Component </a:t>
            </a:r>
            <a:r>
              <a:rPr lang="en-US" dirty="0" smtClean="0"/>
              <a:t>CIO</a:t>
            </a:r>
          </a:p>
          <a:p>
            <a:r>
              <a:rPr lang="en-US" dirty="0" smtClean="0"/>
              <a:t>Provide </a:t>
            </a:r>
            <a:r>
              <a:rPr lang="en-US" dirty="0"/>
              <a:t>a copy of the BCA to the DoD CIO</a:t>
            </a:r>
          </a:p>
          <a:p>
            <a:pPr marL="0" indent="0">
              <a:buNone/>
            </a:pP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22</a:t>
            </a:fld>
            <a:endParaRPr lang="en-US" dirty="0"/>
          </a:p>
        </p:txBody>
      </p:sp>
    </p:spTree>
    <p:extLst>
      <p:ext uri="{BB962C8B-B14F-4D97-AF65-F5344CB8AC3E}">
        <p14:creationId xmlns:p14="http://schemas.microsoft.com/office/powerpoint/2010/main" val="27370214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308884"/>
            <a:ext cx="7315200" cy="990600"/>
          </a:xfrm>
        </p:spPr>
        <p:txBody>
          <a:bodyPr/>
          <a:lstStyle/>
          <a:p>
            <a:r>
              <a:rPr lang="en-US" dirty="0" smtClean="0"/>
              <a:t>The Contract Officer shall ensure protection for government data</a:t>
            </a:r>
            <a:endParaRPr lang="en-US" dirty="0"/>
          </a:p>
        </p:txBody>
      </p:sp>
      <p:sp>
        <p:nvSpPr>
          <p:cNvPr id="3" name="Content Placeholder 2"/>
          <p:cNvSpPr>
            <a:spLocks noGrp="1"/>
          </p:cNvSpPr>
          <p:nvPr>
            <p:ph idx="1"/>
          </p:nvPr>
        </p:nvSpPr>
        <p:spPr>
          <a:xfrm>
            <a:off x="457200" y="1905000"/>
            <a:ext cx="8229600" cy="4953000"/>
          </a:xfrm>
        </p:spPr>
        <p:txBody>
          <a:bodyPr>
            <a:normAutofit fontScale="70000" lnSpcReduction="20000"/>
          </a:bodyPr>
          <a:lstStyle/>
          <a:p>
            <a:r>
              <a:rPr lang="en-US" b="1" dirty="0" smtClean="0"/>
              <a:t>Protection of government data is required by the </a:t>
            </a:r>
            <a:r>
              <a:rPr lang="en-US" b="1" i="1" dirty="0" smtClean="0"/>
              <a:t>Federal </a:t>
            </a:r>
            <a:r>
              <a:rPr lang="en-US" b="1" i="1" dirty="0"/>
              <a:t>Acquisition Regulations (FAR) procedures, guidance, and information (</a:t>
            </a:r>
            <a:r>
              <a:rPr lang="en-US" b="1" i="1" dirty="0" smtClean="0"/>
              <a:t>PGI)</a:t>
            </a:r>
          </a:p>
          <a:p>
            <a:r>
              <a:rPr lang="en-US" dirty="0" smtClean="0"/>
              <a:t>Data </a:t>
            </a:r>
            <a:r>
              <a:rPr lang="en-US" dirty="0"/>
              <a:t>ownership, licensing, delivery and disposition instructions specific to the relevant types of Government data and Government-related </a:t>
            </a:r>
            <a:r>
              <a:rPr lang="en-US" dirty="0" smtClean="0"/>
              <a:t>data shall be part of the contract</a:t>
            </a:r>
            <a:endParaRPr lang="en-US" dirty="0"/>
          </a:p>
          <a:p>
            <a:r>
              <a:rPr lang="en-US" dirty="0" smtClean="0"/>
              <a:t>Appropriate </a:t>
            </a:r>
            <a:r>
              <a:rPr lang="en-US" dirty="0"/>
              <a:t>limitations and requirements regarding contractor and third-party access to, and use and disclosure of, Government data and Government-related </a:t>
            </a:r>
            <a:r>
              <a:rPr lang="en-US" dirty="0" smtClean="0"/>
              <a:t>data shall be documented in the contract</a:t>
            </a:r>
            <a:endParaRPr lang="en-US" dirty="0"/>
          </a:p>
          <a:p>
            <a:r>
              <a:rPr lang="en-US" dirty="0" smtClean="0"/>
              <a:t>Appropriate </a:t>
            </a:r>
            <a:r>
              <a:rPr lang="en-US" dirty="0"/>
              <a:t>requirements to support applicable inspection,  audit, investigation, or other similar authorized activities specific to the relevant types of Government data and Government-related data, or specific to the type of cloud computing services being acquired</a:t>
            </a:r>
          </a:p>
          <a:p>
            <a:r>
              <a:rPr lang="en-US" dirty="0" smtClean="0"/>
              <a:t>Appropriate </a:t>
            </a:r>
            <a:r>
              <a:rPr lang="en-US" dirty="0"/>
              <a:t>requirements to support and cooperate with applicable system-wide search and access capabilities for inspections, audits, investigations, litigation, eDiscovery, FOIA requests, records management associated with the agency’s retention schedules, and similar authorized activities</a:t>
            </a:r>
          </a:p>
          <a:p>
            <a:r>
              <a:rPr lang="en-US" dirty="0" smtClean="0"/>
              <a:t>A </a:t>
            </a:r>
            <a:r>
              <a:rPr lang="en-US" dirty="0"/>
              <a:t>requirement for the contractor to coordinate with the responsible Government official designated by the contracting officer, in accordance with agency procedures, to respond to any spillage occurring in connection with the cloud computing services being provided</a:t>
            </a:r>
          </a:p>
          <a:p>
            <a:r>
              <a:rPr lang="en-US" dirty="0" smtClean="0"/>
              <a:t>A </a:t>
            </a:r>
            <a:r>
              <a:rPr lang="en-US" dirty="0"/>
              <a:t>requirement that the Contractor shall use Government-related data only to manage the operational environment that supports the Government data and for no other purpose unless otherwise permitted with the prior written approval of the Contracting Officer</a:t>
            </a:r>
            <a:r>
              <a:rPr lang="en-US" dirty="0" smtClean="0"/>
              <a:t>.</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23</a:t>
            </a:fld>
            <a:endParaRPr lang="en-US" dirty="0"/>
          </a:p>
        </p:txBody>
      </p:sp>
    </p:spTree>
    <p:extLst>
      <p:ext uri="{BB962C8B-B14F-4D97-AF65-F5344CB8AC3E}">
        <p14:creationId xmlns:p14="http://schemas.microsoft.com/office/powerpoint/2010/main" val="24691551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Arial Black" pitchFamily="34" charset="0"/>
              </a:rPr>
              <a:t>Commercial Cloud Considerations</a:t>
            </a:r>
            <a:r>
              <a:rPr lang="en-US" sz="2100" i="0" dirty="0">
                <a:latin typeface="Arial Black" pitchFamily="34" charset="0"/>
              </a:rPr>
              <a:t/>
            </a:r>
            <a:br>
              <a:rPr lang="en-US" sz="2100" i="0" dirty="0">
                <a:latin typeface="Arial Black" pitchFamily="34" charset="0"/>
              </a:rPr>
            </a:br>
            <a:endParaRPr lang="en-US" sz="2100" i="0" dirty="0">
              <a:latin typeface="Arial Black" pitchFamily="34" charset="0"/>
            </a:endParaRPr>
          </a:p>
        </p:txBody>
      </p:sp>
      <p:sp>
        <p:nvSpPr>
          <p:cNvPr id="3" name="Content Placeholder 2"/>
          <p:cNvSpPr>
            <a:spLocks noGrp="1"/>
          </p:cNvSpPr>
          <p:nvPr>
            <p:ph sz="half" idx="1"/>
          </p:nvPr>
        </p:nvSpPr>
        <p:spPr/>
        <p:txBody>
          <a:bodyPr>
            <a:normAutofit/>
          </a:bodyPr>
          <a:lstStyle/>
          <a:p>
            <a:pPr>
              <a:buFont typeface="Wingdings" panose="05000000000000000000" pitchFamily="2" charset="2"/>
              <a:buChar char="§"/>
            </a:pPr>
            <a:r>
              <a:rPr lang="en-US" sz="1950" dirty="0">
                <a:solidFill>
                  <a:schemeClr val="accent2">
                    <a:lumMod val="50000"/>
                  </a:schemeClr>
                </a:solidFill>
                <a:latin typeface="Arial" pitchFamily="34" charset="0"/>
                <a:cs typeface="Arial" pitchFamily="34" charset="0"/>
              </a:rPr>
              <a:t>DFAR CLAUSE</a:t>
            </a:r>
          </a:p>
          <a:p>
            <a:pPr lvl="1">
              <a:buFont typeface="Wingdings" panose="05000000000000000000" pitchFamily="2" charset="2"/>
              <a:buChar char="§"/>
            </a:pPr>
            <a:r>
              <a:rPr lang="en-US" sz="1950" dirty="0">
                <a:latin typeface="Arial" pitchFamily="34" charset="0"/>
                <a:cs typeface="Arial" pitchFamily="34" charset="0"/>
              </a:rPr>
              <a:t>Physical Access</a:t>
            </a:r>
          </a:p>
          <a:p>
            <a:pPr lvl="1">
              <a:buFont typeface="Wingdings" panose="05000000000000000000" pitchFamily="2" charset="2"/>
              <a:buChar char="§"/>
            </a:pPr>
            <a:r>
              <a:rPr lang="en-US" sz="1950" dirty="0">
                <a:latin typeface="Arial" pitchFamily="34" charset="0"/>
                <a:cs typeface="Arial" pitchFamily="34" charset="0"/>
              </a:rPr>
              <a:t>OCI</a:t>
            </a:r>
          </a:p>
          <a:p>
            <a:pPr lvl="1">
              <a:buFont typeface="Wingdings" panose="05000000000000000000" pitchFamily="2" charset="2"/>
              <a:buChar char="§"/>
            </a:pPr>
            <a:r>
              <a:rPr lang="en-US" sz="1950" dirty="0">
                <a:latin typeface="Arial" pitchFamily="34" charset="0"/>
                <a:cs typeface="Arial" pitchFamily="34" charset="0"/>
              </a:rPr>
              <a:t>Data Breach</a:t>
            </a:r>
          </a:p>
          <a:p>
            <a:pPr lvl="1">
              <a:buFont typeface="Wingdings" panose="05000000000000000000" pitchFamily="2" charset="2"/>
              <a:buChar char="§"/>
            </a:pPr>
            <a:r>
              <a:rPr lang="en-US" sz="1950" dirty="0">
                <a:latin typeface="Arial" pitchFamily="34" charset="0"/>
                <a:cs typeface="Arial" pitchFamily="34" charset="0"/>
              </a:rPr>
              <a:t>Facility Inspection</a:t>
            </a:r>
          </a:p>
          <a:p>
            <a:pPr lvl="1">
              <a:buFont typeface="Wingdings" panose="05000000000000000000" pitchFamily="2" charset="2"/>
              <a:buChar char="§"/>
            </a:pPr>
            <a:r>
              <a:rPr lang="en-US" sz="1950" dirty="0">
                <a:latin typeface="Arial" pitchFamily="34" charset="0"/>
                <a:cs typeface="Arial" pitchFamily="34" charset="0"/>
              </a:rPr>
              <a:t>Law Enforcement</a:t>
            </a:r>
          </a:p>
          <a:p>
            <a:pPr lvl="1">
              <a:buFont typeface="Wingdings" panose="05000000000000000000" pitchFamily="2" charset="2"/>
              <a:buChar char="§"/>
            </a:pPr>
            <a:r>
              <a:rPr lang="en-US" sz="1950" dirty="0">
                <a:latin typeface="Arial" pitchFamily="34" charset="0"/>
                <a:cs typeface="Arial" pitchFamily="34" charset="0"/>
              </a:rPr>
              <a:t>Notification</a:t>
            </a:r>
          </a:p>
          <a:p>
            <a:pPr lvl="1">
              <a:buFont typeface="Wingdings" panose="05000000000000000000" pitchFamily="2" charset="2"/>
              <a:buChar char="§"/>
            </a:pPr>
            <a:r>
              <a:rPr lang="en-US" sz="1950" dirty="0">
                <a:latin typeface="Arial" pitchFamily="34" charset="0"/>
                <a:cs typeface="Arial" pitchFamily="34" charset="0"/>
              </a:rPr>
              <a:t>Records Management </a:t>
            </a:r>
          </a:p>
          <a:p>
            <a:pPr lvl="1">
              <a:buFont typeface="Wingdings" panose="05000000000000000000" pitchFamily="2" charset="2"/>
              <a:buChar char="§"/>
            </a:pPr>
            <a:r>
              <a:rPr lang="en-US" sz="1950" dirty="0">
                <a:latin typeface="Arial" pitchFamily="34" charset="0"/>
                <a:cs typeface="Arial" pitchFamily="34" charset="0"/>
              </a:rPr>
              <a:t>Spillage</a:t>
            </a:r>
          </a:p>
          <a:p>
            <a:pPr lvl="1">
              <a:buFont typeface="Wingdings" panose="05000000000000000000" pitchFamily="2" charset="2"/>
              <a:buChar char="§"/>
            </a:pPr>
            <a:endParaRPr lang="en-US" sz="2475" dirty="0">
              <a:latin typeface="Arial" pitchFamily="34" charset="0"/>
              <a:cs typeface="Arial" pitchFamily="34" charset="0"/>
            </a:endParaRPr>
          </a:p>
          <a:p>
            <a:pPr lvl="1">
              <a:buFont typeface="Wingdings" panose="05000000000000000000" pitchFamily="2" charset="2"/>
              <a:buChar char="§"/>
            </a:pPr>
            <a:endParaRPr lang="en-US" sz="3150" dirty="0"/>
          </a:p>
          <a:p>
            <a:pPr lvl="1"/>
            <a:endParaRPr lang="en-US" dirty="0" smtClean="0"/>
          </a:p>
          <a:p>
            <a:pPr lvl="1"/>
            <a:endParaRPr lang="en-US" dirty="0" smtClean="0"/>
          </a:p>
          <a:p>
            <a:pPr lvl="1"/>
            <a:endParaRPr lang="en-US" dirty="0"/>
          </a:p>
        </p:txBody>
      </p:sp>
      <p:sp>
        <p:nvSpPr>
          <p:cNvPr id="4" name="Content Placeholder 3"/>
          <p:cNvSpPr>
            <a:spLocks noGrp="1"/>
          </p:cNvSpPr>
          <p:nvPr>
            <p:ph sz="half" idx="2"/>
          </p:nvPr>
        </p:nvSpPr>
        <p:spPr/>
        <p:txBody>
          <a:bodyPr>
            <a:normAutofit/>
          </a:bodyPr>
          <a:lstStyle/>
          <a:p>
            <a:pPr marL="257175" indent="-257175">
              <a:buFont typeface="Wingdings" panose="05000000000000000000" pitchFamily="2" charset="2"/>
              <a:buChar char="§"/>
            </a:pPr>
            <a:r>
              <a:rPr lang="en-US" sz="2000" dirty="0">
                <a:solidFill>
                  <a:schemeClr val="accent2">
                    <a:lumMod val="50000"/>
                  </a:schemeClr>
                </a:solidFill>
              </a:rPr>
              <a:t>DoD Cloud SRG</a:t>
            </a:r>
          </a:p>
          <a:p>
            <a:pPr marL="600075" lvl="1" indent="-257175">
              <a:buFont typeface="Wingdings" panose="05000000000000000000" pitchFamily="2" charset="2"/>
              <a:buChar char="§"/>
            </a:pPr>
            <a:r>
              <a:rPr lang="en-US" sz="1950" dirty="0">
                <a:latin typeface="Arial" pitchFamily="34" charset="0"/>
                <a:cs typeface="Arial" pitchFamily="34" charset="0"/>
              </a:rPr>
              <a:t>Personnel Access</a:t>
            </a:r>
          </a:p>
          <a:p>
            <a:pPr marL="600075" lvl="1" indent="-257175">
              <a:buFont typeface="Wingdings" panose="05000000000000000000" pitchFamily="2" charset="2"/>
              <a:buChar char="§"/>
            </a:pPr>
            <a:r>
              <a:rPr lang="en-US" sz="1950" dirty="0">
                <a:latin typeface="Arial" pitchFamily="34" charset="0"/>
                <a:cs typeface="Arial" pitchFamily="34" charset="0"/>
              </a:rPr>
              <a:t>Jurisdiction</a:t>
            </a:r>
          </a:p>
          <a:p>
            <a:pPr marL="600075" lvl="1" indent="-257175">
              <a:buFont typeface="Wingdings" panose="05000000000000000000" pitchFamily="2" charset="2"/>
              <a:buChar char="§"/>
            </a:pPr>
            <a:r>
              <a:rPr lang="en-US" sz="1950" dirty="0">
                <a:latin typeface="Arial" pitchFamily="34" charset="0"/>
                <a:cs typeface="Arial" pitchFamily="34" charset="0"/>
              </a:rPr>
              <a:t>SCRM</a:t>
            </a:r>
          </a:p>
          <a:p>
            <a:pPr marL="304800" lvl="1" indent="0">
              <a:buNone/>
            </a:pPr>
            <a:endParaRPr lang="en-US" sz="2475" dirty="0">
              <a:latin typeface="Arial" pitchFamily="34" charset="0"/>
              <a:cs typeface="Arial" pitchFamily="34" charset="0"/>
            </a:endParaRPr>
          </a:p>
        </p:txBody>
      </p:sp>
      <p:sp>
        <p:nvSpPr>
          <p:cNvPr id="6" name="TextBox 5"/>
          <p:cNvSpPr txBox="1"/>
          <p:nvPr/>
        </p:nvSpPr>
        <p:spPr>
          <a:xfrm>
            <a:off x="2368550" y="1985965"/>
            <a:ext cx="2867025" cy="646331"/>
          </a:xfrm>
          <a:prstGeom prst="rect">
            <a:avLst/>
          </a:prstGeom>
          <a:noFill/>
        </p:spPr>
        <p:txBody>
          <a:bodyPr wrap="square" rtlCol="0">
            <a:spAutoFit/>
          </a:bodyPr>
          <a:lstStyle/>
          <a:p>
            <a:pPr marL="214313" indent="-214313">
              <a:buFont typeface="Arial" panose="020B0604020202020204" pitchFamily="34" charset="0"/>
              <a:buChar char="•"/>
            </a:pPr>
            <a:endParaRPr lang="en-US" dirty="0"/>
          </a:p>
          <a:p>
            <a:pPr marL="214313" indent="-214313">
              <a:buFont typeface="Arial" panose="020B0604020202020204" pitchFamily="34" charset="0"/>
              <a:buChar char="•"/>
            </a:pPr>
            <a:endParaRPr lang="en-US" dirty="0"/>
          </a:p>
        </p:txBody>
      </p:sp>
    </p:spTree>
    <p:extLst>
      <p:ext uri="{BB962C8B-B14F-4D97-AF65-F5344CB8AC3E}">
        <p14:creationId xmlns:p14="http://schemas.microsoft.com/office/powerpoint/2010/main" val="37208486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latin typeface="Arial Black" pitchFamily="34" charset="0"/>
              </a:rPr>
              <a:t>Commercial Cloud </a:t>
            </a:r>
            <a:r>
              <a:rPr lang="en-US" dirty="0" smtClean="0">
                <a:latin typeface="Arial Black" pitchFamily="34" charset="0"/>
              </a:rPr>
              <a:t>Considerations Continued</a:t>
            </a:r>
            <a:endParaRPr lang="en-US" dirty="0"/>
          </a:p>
        </p:txBody>
      </p:sp>
      <p:sp>
        <p:nvSpPr>
          <p:cNvPr id="7" name="Content Placeholder 6"/>
          <p:cNvSpPr>
            <a:spLocks noGrp="1"/>
          </p:cNvSpPr>
          <p:nvPr>
            <p:ph sz="half" idx="1"/>
          </p:nvPr>
        </p:nvSpPr>
        <p:spPr>
          <a:xfrm>
            <a:off x="4814975" y="1771651"/>
            <a:ext cx="4122738" cy="3557588"/>
          </a:xfrm>
        </p:spPr>
        <p:txBody>
          <a:bodyPr/>
          <a:lstStyle/>
          <a:p>
            <a:r>
              <a:rPr lang="en-US" dirty="0" smtClean="0">
                <a:solidFill>
                  <a:schemeClr val="accent2">
                    <a:lumMod val="50000"/>
                  </a:schemeClr>
                </a:solidFill>
              </a:rPr>
              <a:t>GAO</a:t>
            </a:r>
          </a:p>
          <a:p>
            <a:r>
              <a:rPr lang="en-US" sz="1600" dirty="0"/>
              <a:t>Stakeholder Roles And Responsibilities</a:t>
            </a:r>
          </a:p>
          <a:p>
            <a:r>
              <a:rPr lang="en-US" sz="1600" dirty="0"/>
              <a:t>Terms And Dates</a:t>
            </a:r>
          </a:p>
          <a:p>
            <a:r>
              <a:rPr lang="en-US" sz="1600" dirty="0"/>
              <a:t>Measurable Performance Objectives</a:t>
            </a:r>
          </a:p>
          <a:p>
            <a:r>
              <a:rPr lang="en-US" sz="1600" dirty="0"/>
              <a:t>Access To Agency Data</a:t>
            </a:r>
          </a:p>
          <a:p>
            <a:r>
              <a:rPr lang="en-US" sz="1600" dirty="0"/>
              <a:t>Service Management Requirements</a:t>
            </a:r>
          </a:p>
          <a:p>
            <a:r>
              <a:rPr lang="en-US" sz="1600" dirty="0"/>
              <a:t>Disaster Recovery Planning</a:t>
            </a:r>
          </a:p>
          <a:p>
            <a:r>
              <a:rPr lang="en-US" sz="1600" dirty="0"/>
              <a:t>Exception Criteria</a:t>
            </a:r>
          </a:p>
          <a:p>
            <a:r>
              <a:rPr lang="en-US" sz="1600" dirty="0"/>
              <a:t>Security Performance Requirements</a:t>
            </a:r>
          </a:p>
          <a:p>
            <a:r>
              <a:rPr lang="en-US" sz="1600" dirty="0"/>
              <a:t>Notification of Security Breach</a:t>
            </a:r>
          </a:p>
          <a:p>
            <a:r>
              <a:rPr lang="en-US" sz="1600" dirty="0"/>
              <a:t>Consequences</a:t>
            </a:r>
          </a:p>
        </p:txBody>
      </p:sp>
      <p:sp>
        <p:nvSpPr>
          <p:cNvPr id="8" name="Content Placeholder 7"/>
          <p:cNvSpPr>
            <a:spLocks noGrp="1"/>
          </p:cNvSpPr>
          <p:nvPr>
            <p:ph sz="half" idx="2"/>
          </p:nvPr>
        </p:nvSpPr>
        <p:spPr>
          <a:xfrm>
            <a:off x="249538" y="1771651"/>
            <a:ext cx="4122737" cy="3557588"/>
          </a:xfrm>
        </p:spPr>
        <p:txBody>
          <a:bodyPr/>
          <a:lstStyle/>
          <a:p>
            <a:r>
              <a:rPr lang="en-US" dirty="0" smtClean="0">
                <a:solidFill>
                  <a:schemeClr val="accent2">
                    <a:lumMod val="50000"/>
                  </a:schemeClr>
                </a:solidFill>
                <a:latin typeface="Arial" pitchFamily="34" charset="0"/>
                <a:cs typeface="Arial" pitchFamily="34" charset="0"/>
              </a:rPr>
              <a:t>Additional DoD Identified </a:t>
            </a:r>
            <a:endParaRPr lang="en-US" dirty="0">
              <a:solidFill>
                <a:schemeClr val="accent2">
                  <a:lumMod val="50000"/>
                </a:schemeClr>
              </a:solidFill>
              <a:latin typeface="Arial" pitchFamily="34" charset="0"/>
              <a:cs typeface="Arial" pitchFamily="34" charset="0"/>
            </a:endParaRPr>
          </a:p>
          <a:p>
            <a:pPr lvl="1"/>
            <a:r>
              <a:rPr lang="en-US" sz="1600" dirty="0" smtClean="0">
                <a:latin typeface="Arial" pitchFamily="34" charset="0"/>
                <a:cs typeface="Arial" pitchFamily="34" charset="0"/>
              </a:rPr>
              <a:t>NDA</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Asset Availability</a:t>
            </a:r>
          </a:p>
          <a:p>
            <a:pPr lvl="1"/>
            <a:r>
              <a:rPr lang="en-US" sz="1600" dirty="0" smtClean="0">
                <a:latin typeface="Arial" pitchFamily="34" charset="0"/>
                <a:cs typeface="Arial" pitchFamily="34" charset="0"/>
              </a:rPr>
              <a:t>Banner</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Continuous Monitoring</a:t>
            </a:r>
          </a:p>
          <a:p>
            <a:pPr lvl="1"/>
            <a:r>
              <a:rPr lang="en-US" sz="1600" dirty="0" smtClean="0">
                <a:latin typeface="Arial" pitchFamily="34" charset="0"/>
                <a:cs typeface="Arial" pitchFamily="34" charset="0"/>
              </a:rPr>
              <a:t>Compliance</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Direct Relationship</a:t>
            </a:r>
          </a:p>
          <a:p>
            <a:pPr lvl="1"/>
            <a:r>
              <a:rPr lang="en-US" sz="1600" dirty="0" smtClean="0">
                <a:latin typeface="Arial" pitchFamily="34" charset="0"/>
                <a:cs typeface="Arial" pitchFamily="34" charset="0"/>
              </a:rPr>
              <a:t>Indemnification</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Cyber Insurance</a:t>
            </a:r>
          </a:p>
          <a:p>
            <a:pPr lvl="1"/>
            <a:r>
              <a:rPr lang="en-US" sz="1600" dirty="0" smtClean="0">
                <a:latin typeface="Arial" pitchFamily="34" charset="0"/>
                <a:cs typeface="Arial" pitchFamily="34" charset="0"/>
              </a:rPr>
              <a:t>Maintenance</a:t>
            </a:r>
            <a:endParaRPr lang="en-US" sz="1600" dirty="0">
              <a:latin typeface="Arial" pitchFamily="34" charset="0"/>
              <a:cs typeface="Arial" pitchFamily="34" charset="0"/>
            </a:endParaRPr>
          </a:p>
          <a:p>
            <a:pPr lvl="1"/>
            <a:r>
              <a:rPr lang="en-US" sz="1600" dirty="0" smtClean="0">
                <a:latin typeface="Arial" pitchFamily="34" charset="0"/>
                <a:cs typeface="Arial" pitchFamily="34" charset="0"/>
              </a:rPr>
              <a:t>TOS</a:t>
            </a:r>
            <a:endParaRPr lang="en-US" sz="1600" dirty="0">
              <a:latin typeface="Arial" pitchFamily="34" charset="0"/>
              <a:cs typeface="Arial" pitchFamily="34" charset="0"/>
            </a:endParaRPr>
          </a:p>
        </p:txBody>
      </p:sp>
      <p:sp>
        <p:nvSpPr>
          <p:cNvPr id="5" name="Slide Number Placeholder 4"/>
          <p:cNvSpPr>
            <a:spLocks noGrp="1"/>
          </p:cNvSpPr>
          <p:nvPr>
            <p:ph type="sldNum" sz="quarter" idx="11"/>
          </p:nvPr>
        </p:nvSpPr>
        <p:spPr/>
        <p:txBody>
          <a:bodyPr/>
          <a:lstStyle/>
          <a:p>
            <a:pPr>
              <a:defRPr/>
            </a:pPr>
            <a:fld id="{9CEAF45D-521E-4711-9E86-642DCA019614}" type="slidenum">
              <a:rPr lang="en-US" smtClean="0">
                <a:solidFill>
                  <a:srgbClr val="FFFFFF">
                    <a:lumMod val="50000"/>
                  </a:srgbClr>
                </a:solidFill>
              </a:rPr>
              <a:pPr>
                <a:defRPr/>
              </a:pPr>
              <a:t>25</a:t>
            </a:fld>
            <a:endParaRPr lang="en-US" dirty="0">
              <a:solidFill>
                <a:srgbClr val="808080"/>
              </a:solidFill>
            </a:endParaRPr>
          </a:p>
        </p:txBody>
      </p:sp>
    </p:spTree>
    <p:extLst>
      <p:ext uri="{BB962C8B-B14F-4D97-AF65-F5344CB8AC3E}">
        <p14:creationId xmlns:p14="http://schemas.microsoft.com/office/powerpoint/2010/main" val="18956402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00800" y="1397001"/>
            <a:ext cx="2667000" cy="5156200"/>
          </a:xfrm>
        </p:spPr>
        <p:txBody>
          <a:bodyPr/>
          <a:lstStyle/>
          <a:p>
            <a:pPr marL="114186" indent="-114186"/>
            <a:r>
              <a:rPr lang="en-US" dirty="0" smtClean="0"/>
              <a:t>Industry feedback is negative for three of the DFARS candidates (</a:t>
            </a:r>
            <a:r>
              <a:rPr lang="en-US" dirty="0" smtClean="0">
                <a:solidFill>
                  <a:srgbClr val="FF0000"/>
                </a:solidFill>
              </a:rPr>
              <a:t>RED</a:t>
            </a:r>
            <a:r>
              <a:rPr lang="en-US" dirty="0" smtClean="0"/>
              <a:t>)</a:t>
            </a:r>
            <a:endParaRPr lang="en-US" dirty="0"/>
          </a:p>
        </p:txBody>
      </p:sp>
      <p:sp>
        <p:nvSpPr>
          <p:cNvPr id="7" name="Title 6"/>
          <p:cNvSpPr>
            <a:spLocks noGrp="1"/>
          </p:cNvSpPr>
          <p:nvPr>
            <p:ph type="title"/>
          </p:nvPr>
        </p:nvSpPr>
        <p:spPr>
          <a:xfrm>
            <a:off x="1295400" y="304801"/>
            <a:ext cx="7772400" cy="533400"/>
          </a:xfrm>
        </p:spPr>
        <p:txBody>
          <a:bodyPr/>
          <a:lstStyle/>
          <a:p>
            <a:r>
              <a:rPr lang="en-US" sz="3200" dirty="0">
                <a:solidFill>
                  <a:schemeClr val="accent6">
                    <a:lumMod val="75000"/>
                  </a:schemeClr>
                </a:solidFill>
                <a:effectLst/>
              </a:rPr>
              <a:t>Contract Clauses and Considerations</a:t>
            </a:r>
          </a:p>
        </p:txBody>
      </p:sp>
      <p:sp>
        <p:nvSpPr>
          <p:cNvPr id="3" name="Slide Number Placeholder 2"/>
          <p:cNvSpPr>
            <a:spLocks noGrp="1"/>
          </p:cNvSpPr>
          <p:nvPr>
            <p:ph type="sldNum" sz="quarter" idx="4"/>
          </p:nvPr>
        </p:nvSpPr>
        <p:spPr/>
        <p:txBody>
          <a:bodyPr/>
          <a:lstStyle/>
          <a:p>
            <a:pPr eaLnBrk="1" hangingPunct="1">
              <a:defRPr/>
            </a:pPr>
            <a:fld id="{5E6319CD-757A-4A75-89DF-7AC94FF89A32}" type="slidenum">
              <a:rPr lang="en-US" smtClean="0">
                <a:solidFill>
                  <a:prstClr val="white"/>
                </a:solidFill>
              </a:rPr>
              <a:pPr eaLnBrk="1" hangingPunct="1">
                <a:defRPr/>
              </a:pPr>
              <a:t>26</a:t>
            </a:fld>
            <a:endParaRPr lang="en-US" dirty="0">
              <a:solidFill>
                <a:prstClr val="white"/>
              </a:solidFill>
            </a:endParaRPr>
          </a:p>
        </p:txBody>
      </p:sp>
      <p:graphicFrame>
        <p:nvGraphicFramePr>
          <p:cNvPr id="9" name="Table 8"/>
          <p:cNvGraphicFramePr>
            <a:graphicFrameLocks noGrp="1"/>
          </p:cNvGraphicFramePr>
          <p:nvPr>
            <p:extLst/>
          </p:nvPr>
        </p:nvGraphicFramePr>
        <p:xfrm>
          <a:off x="609600" y="1371600"/>
          <a:ext cx="5638800" cy="4876801"/>
        </p:xfrm>
        <a:graphic>
          <a:graphicData uri="http://schemas.openxmlformats.org/drawingml/2006/table">
            <a:tbl>
              <a:tblPr firstRow="1" bandRow="1">
                <a:tableStyleId>{5C22544A-7EE6-4342-B048-85BDC9FD1C3A}</a:tableStyleId>
              </a:tblPr>
              <a:tblGrid>
                <a:gridCol w="1491590">
                  <a:extLst>
                    <a:ext uri="{9D8B030D-6E8A-4147-A177-3AD203B41FA5}">
                      <a16:colId xmlns:a16="http://schemas.microsoft.com/office/drawing/2014/main" val="20000"/>
                    </a:ext>
                  </a:extLst>
                </a:gridCol>
                <a:gridCol w="1340256">
                  <a:extLst>
                    <a:ext uri="{9D8B030D-6E8A-4147-A177-3AD203B41FA5}">
                      <a16:colId xmlns:a16="http://schemas.microsoft.com/office/drawing/2014/main" val="20001"/>
                    </a:ext>
                  </a:extLst>
                </a:gridCol>
                <a:gridCol w="1403477">
                  <a:extLst>
                    <a:ext uri="{9D8B030D-6E8A-4147-A177-3AD203B41FA5}">
                      <a16:colId xmlns:a16="http://schemas.microsoft.com/office/drawing/2014/main" val="20002"/>
                    </a:ext>
                  </a:extLst>
                </a:gridCol>
                <a:gridCol w="1403477">
                  <a:extLst>
                    <a:ext uri="{9D8B030D-6E8A-4147-A177-3AD203B41FA5}">
                      <a16:colId xmlns:a16="http://schemas.microsoft.com/office/drawing/2014/main" val="20003"/>
                    </a:ext>
                  </a:extLst>
                </a:gridCol>
              </a:tblGrid>
              <a:tr h="398367">
                <a:tc>
                  <a:txBody>
                    <a:bodyPr/>
                    <a:lstStyle/>
                    <a:p>
                      <a:pPr algn="ctr"/>
                      <a:r>
                        <a:rPr lang="en-US" sz="1200" dirty="0" smtClean="0"/>
                        <a:t>Security</a:t>
                      </a:r>
                      <a:endParaRPr lang="en-US" sz="1200" dirty="0"/>
                    </a:p>
                  </a:txBody>
                  <a:tcPr marL="9144" marR="9144" marT="0" marB="0" anchor="ctr"/>
                </a:tc>
                <a:tc>
                  <a:txBody>
                    <a:bodyPr/>
                    <a:lstStyle/>
                    <a:p>
                      <a:pPr algn="ctr"/>
                      <a:r>
                        <a:rPr lang="en-US" sz="1200" dirty="0" smtClean="0"/>
                        <a:t>Privacy</a:t>
                      </a:r>
                      <a:endParaRPr lang="en-US" sz="1200" dirty="0"/>
                    </a:p>
                  </a:txBody>
                  <a:tcPr marL="9144" marR="9144" marT="0" marB="0" anchor="ctr"/>
                </a:tc>
                <a:tc>
                  <a:txBody>
                    <a:bodyPr/>
                    <a:lstStyle/>
                    <a:p>
                      <a:pPr algn="ctr"/>
                      <a:r>
                        <a:rPr lang="en-US" sz="1200" dirty="0" smtClean="0"/>
                        <a:t>Law</a:t>
                      </a:r>
                      <a:r>
                        <a:rPr lang="en-US" sz="1200" baseline="0" dirty="0" smtClean="0"/>
                        <a:t> Enforcement</a:t>
                      </a:r>
                      <a:endParaRPr lang="en-US" sz="1200" dirty="0"/>
                    </a:p>
                  </a:txBody>
                  <a:tcPr marL="9144" marR="9144" marT="0" marB="0" anchor="ctr"/>
                </a:tc>
                <a:tc>
                  <a:txBody>
                    <a:bodyPr/>
                    <a:lstStyle/>
                    <a:p>
                      <a:pPr algn="ctr"/>
                      <a:r>
                        <a:rPr lang="en-US" sz="1200" dirty="0" smtClean="0"/>
                        <a:t>Admin</a:t>
                      </a:r>
                      <a:endParaRPr lang="en-US" sz="1200" dirty="0"/>
                    </a:p>
                  </a:txBody>
                  <a:tcPr marL="9144" marR="9144" marT="0" marB="0" anchor="ctr"/>
                </a:tc>
                <a:extLst>
                  <a:ext uri="{0D108BD9-81ED-4DB2-BD59-A6C34878D82A}">
                    <a16:rowId xmlns:a16="http://schemas.microsoft.com/office/drawing/2014/main" val="10000"/>
                  </a:ext>
                </a:extLst>
              </a:tr>
              <a:tr h="645096">
                <a:tc>
                  <a:txBody>
                    <a:bodyPr/>
                    <a:lstStyle/>
                    <a:p>
                      <a:pPr algn="ctr"/>
                      <a:r>
                        <a:rPr lang="en-US" sz="1200" i="1" dirty="0" smtClean="0"/>
                        <a:t>Non-Disclosure</a:t>
                      </a:r>
                      <a:endParaRPr lang="en-US" sz="1200" i="1" dirty="0"/>
                    </a:p>
                  </a:txBody>
                  <a:tcPr marL="9144" marR="9144" marT="0" marB="0" anchor="ctr">
                    <a:solidFill>
                      <a:srgbClr val="CCD7EC"/>
                    </a:solidFill>
                  </a:tcPr>
                </a:tc>
                <a:tc>
                  <a:txBody>
                    <a:bodyPr/>
                    <a:lstStyle/>
                    <a:p>
                      <a:pPr algn="ctr"/>
                      <a:r>
                        <a:rPr lang="en-US" sz="1200" dirty="0" smtClean="0"/>
                        <a:t>Org</a:t>
                      </a:r>
                      <a:r>
                        <a:rPr lang="en-US" sz="1200" baseline="0" dirty="0" smtClean="0"/>
                        <a:t> Conflict of Interest</a:t>
                      </a:r>
                      <a:endParaRPr lang="en-US" sz="1200" dirty="0"/>
                    </a:p>
                  </a:txBody>
                  <a:tcPr marL="9144" marR="9144" marT="0" marB="0" anchor="ctr"/>
                </a:tc>
                <a:tc>
                  <a:txBody>
                    <a:bodyPr/>
                    <a:lstStyle/>
                    <a:p>
                      <a:pPr marL="0" algn="ctr" defTabSz="914400" rtl="0" eaLnBrk="1" latinLnBrk="0" hangingPunct="1"/>
                      <a:r>
                        <a:rPr lang="en-US" sz="1200" kern="1200" dirty="0" smtClean="0">
                          <a:solidFill>
                            <a:schemeClr val="dk1"/>
                          </a:solidFill>
                          <a:latin typeface="+mn-lt"/>
                          <a:ea typeface="+mn-ea"/>
                          <a:cs typeface="+mn-cs"/>
                        </a:rPr>
                        <a:t>Physical Access</a:t>
                      </a:r>
                      <a:endParaRPr lang="en-US" sz="1200" kern="1200" dirty="0">
                        <a:solidFill>
                          <a:schemeClr val="dk1"/>
                        </a:solidFill>
                        <a:latin typeface="+mn-lt"/>
                        <a:ea typeface="+mn-ea"/>
                        <a:cs typeface="+mn-cs"/>
                      </a:endParaRPr>
                    </a:p>
                  </a:txBody>
                  <a:tcPr marL="9144" marR="9144" marT="0" marB="0" anchor="ctr">
                    <a:solidFill>
                      <a:srgbClr val="FF0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dk1"/>
                          </a:solidFill>
                          <a:latin typeface="+mn-lt"/>
                          <a:ea typeface="+mn-ea"/>
                          <a:cs typeface="+mn-cs"/>
                        </a:rPr>
                        <a:t>Operational Control</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baseline="0" dirty="0" smtClean="0">
                          <a:solidFill>
                            <a:schemeClr val="dk1"/>
                          </a:solidFill>
                          <a:latin typeface="+mn-lt"/>
                          <a:ea typeface="+mn-ea"/>
                          <a:cs typeface="+mn-cs"/>
                        </a:rPr>
                        <a:t>(Direct Relationship)</a:t>
                      </a:r>
                      <a:endParaRPr lang="en-US" sz="1200" i="1" kern="1200" dirty="0">
                        <a:solidFill>
                          <a:schemeClr val="dk1"/>
                        </a:solidFill>
                        <a:latin typeface="+mn-lt"/>
                        <a:ea typeface="+mn-ea"/>
                        <a:cs typeface="+mn-cs"/>
                      </a:endParaRPr>
                    </a:p>
                  </a:txBody>
                  <a:tcPr marL="9144" marR="9144" marT="0" marB="0" anchor="ctr">
                    <a:solidFill>
                      <a:srgbClr val="FF0000"/>
                    </a:solidFill>
                  </a:tcPr>
                </a:tc>
                <a:extLst>
                  <a:ext uri="{0D108BD9-81ED-4DB2-BD59-A6C34878D82A}">
                    <a16:rowId xmlns:a16="http://schemas.microsoft.com/office/drawing/2014/main" val="10001"/>
                  </a:ext>
                </a:extLst>
              </a:tr>
              <a:tr h="641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Spillage</a:t>
                      </a:r>
                    </a:p>
                  </a:txBody>
                  <a:tcPr marL="9144" marR="9144" marT="0" marB="0" anchor="ctr"/>
                </a:tc>
                <a:tc>
                  <a:txBody>
                    <a:bodyPr/>
                    <a:lstStyle/>
                    <a:p>
                      <a:pPr algn="ctr"/>
                      <a:r>
                        <a:rPr lang="en-US" sz="1200" dirty="0" smtClean="0"/>
                        <a:t>Data</a:t>
                      </a:r>
                      <a:r>
                        <a:rPr lang="en-US" sz="1200" baseline="0" dirty="0" smtClean="0"/>
                        <a:t> Breach</a:t>
                      </a:r>
                      <a:endParaRPr lang="en-US" sz="1200" dirty="0"/>
                    </a:p>
                  </a:txBody>
                  <a:tcPr marL="9144" marR="914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Law</a:t>
                      </a:r>
                      <a:r>
                        <a:rPr lang="en-US" sz="1200" baseline="0" dirty="0" smtClean="0"/>
                        <a:t> Enforcement Access</a:t>
                      </a:r>
                      <a:endParaRPr lang="en-US" sz="1200" dirty="0" smtClean="0"/>
                    </a:p>
                  </a:txBody>
                  <a:tcPr marL="9144" marR="9144" marT="0" marB="0" anchor="ctr">
                    <a:solidFill>
                      <a:srgbClr val="FF0000"/>
                    </a:solidFill>
                  </a:tcPr>
                </a:tc>
                <a:tc>
                  <a:txBody>
                    <a:bodyPr/>
                    <a:lstStyle/>
                    <a:p>
                      <a:pPr algn="ctr"/>
                      <a:r>
                        <a:rPr lang="en-US" sz="1200" dirty="0" smtClean="0"/>
                        <a:t>Record Management</a:t>
                      </a:r>
                      <a:endParaRPr lang="en-US" sz="1200" dirty="0"/>
                    </a:p>
                  </a:txBody>
                  <a:tcPr marL="9144" marR="9144" marT="0" marB="0" anchor="ctr"/>
                </a:tc>
                <a:extLst>
                  <a:ext uri="{0D108BD9-81ED-4DB2-BD59-A6C34878D82A}">
                    <a16:rowId xmlns:a16="http://schemas.microsoft.com/office/drawing/2014/main" val="10002"/>
                  </a:ext>
                </a:extLst>
              </a:tr>
              <a:tr h="6419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Supply Chain Risk Management</a:t>
                      </a:r>
                      <a:endParaRPr lang="en-US" sz="1200" i="1" dirty="0"/>
                    </a:p>
                  </a:txBody>
                  <a:tcPr marL="9144" marR="9144" marT="0" marB="0" anchor="ctr"/>
                </a:tc>
                <a:tc>
                  <a:txBody>
                    <a:bodyPr/>
                    <a:lstStyle/>
                    <a:p>
                      <a:pPr algn="ctr"/>
                      <a:r>
                        <a:rPr lang="en-US" sz="1200" i="1" dirty="0" smtClean="0"/>
                        <a:t>Insurance</a:t>
                      </a:r>
                      <a:endParaRPr lang="en-US" sz="1200" i="1" dirty="0"/>
                    </a:p>
                  </a:txBody>
                  <a:tcPr marL="9144" marR="9144" marT="0" marB="0" anchor="ctr"/>
                </a:tc>
                <a:tc>
                  <a:txBody>
                    <a:bodyPr/>
                    <a:lstStyle/>
                    <a:p>
                      <a:pPr algn="ctr"/>
                      <a:r>
                        <a:rPr lang="en-US" sz="1200" i="1" dirty="0" smtClean="0"/>
                        <a:t>Facility</a:t>
                      </a:r>
                      <a:r>
                        <a:rPr lang="en-US" sz="1200" i="1" baseline="0" dirty="0" smtClean="0"/>
                        <a:t> Inspections</a:t>
                      </a:r>
                      <a:endParaRPr lang="en-US" sz="1200" i="1" dirty="0"/>
                    </a:p>
                  </a:txBody>
                  <a:tcPr marL="9144" marR="9144" marT="0" marB="0" anchor="ctr"/>
                </a:tc>
                <a:tc>
                  <a:txBody>
                    <a:bodyPr/>
                    <a:lstStyle/>
                    <a:p>
                      <a:pPr algn="ctr"/>
                      <a:r>
                        <a:rPr lang="en-US" sz="1200" i="1" dirty="0" smtClean="0"/>
                        <a:t>Terms of Service</a:t>
                      </a:r>
                      <a:endParaRPr lang="en-US" sz="1200" i="1" dirty="0"/>
                    </a:p>
                  </a:txBody>
                  <a:tcPr marL="9144" marR="9144" marT="0" marB="0" anchor="ctr"/>
                </a:tc>
                <a:extLst>
                  <a:ext uri="{0D108BD9-81ED-4DB2-BD59-A6C34878D82A}">
                    <a16:rowId xmlns:a16="http://schemas.microsoft.com/office/drawing/2014/main" val="10003"/>
                  </a:ext>
                </a:extLst>
              </a:tr>
              <a:tr h="645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dk1"/>
                          </a:solidFill>
                          <a:latin typeface="+mn-lt"/>
                          <a:ea typeface="+mn-ea"/>
                          <a:cs typeface="+mn-cs"/>
                        </a:rPr>
                        <a:t>Maintenance</a:t>
                      </a:r>
                    </a:p>
                  </a:txBody>
                  <a:tcPr marL="9144" marR="9144" marT="0" marB="0" anchor="ctr"/>
                </a:tc>
                <a:tc>
                  <a:txBody>
                    <a:bodyPr/>
                    <a:lstStyle/>
                    <a:p>
                      <a:pPr algn="ctr"/>
                      <a:endParaRPr lang="en-US" sz="1200" dirty="0"/>
                    </a:p>
                  </a:txBody>
                  <a:tcPr marL="9144" marR="9144" marT="0" marB="0" anchor="ctr"/>
                </a:tc>
                <a:tc>
                  <a:txBody>
                    <a:bodyPr/>
                    <a:lstStyle/>
                    <a:p>
                      <a:pPr algn="ctr"/>
                      <a:r>
                        <a:rPr lang="en-US" sz="1200" i="1" dirty="0" smtClean="0"/>
                        <a:t>Location of Data</a:t>
                      </a:r>
                      <a:endParaRPr lang="en-US" sz="1200" i="1" dirty="0"/>
                    </a:p>
                  </a:txBody>
                  <a:tcPr marL="9144" marR="9144" marT="0" marB="0" anchor="ctr"/>
                </a:tc>
                <a:tc>
                  <a:txBody>
                    <a:bodyPr/>
                    <a:lstStyle/>
                    <a:p>
                      <a:pPr algn="ctr"/>
                      <a:r>
                        <a:rPr lang="en-US" sz="1200" i="1" dirty="0" smtClean="0"/>
                        <a:t>Indemnification</a:t>
                      </a:r>
                      <a:endParaRPr lang="en-US" sz="1200" i="1" dirty="0"/>
                    </a:p>
                  </a:txBody>
                  <a:tcPr marL="9144" marR="9144" marT="0" marB="0" anchor="ctr"/>
                </a:tc>
                <a:extLst>
                  <a:ext uri="{0D108BD9-81ED-4DB2-BD59-A6C34878D82A}">
                    <a16:rowId xmlns:a16="http://schemas.microsoft.com/office/drawing/2014/main" val="10004"/>
                  </a:ext>
                </a:extLst>
              </a:tr>
              <a:tr h="4279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dk1"/>
                          </a:solidFill>
                          <a:latin typeface="+mn-lt"/>
                          <a:ea typeface="+mn-ea"/>
                          <a:cs typeface="+mn-cs"/>
                        </a:rPr>
                        <a:t>FISMA Compliance</a:t>
                      </a:r>
                    </a:p>
                  </a:txBody>
                  <a:tcPr marL="9144" marR="9144" marT="0" marB="0" anchor="ctr"/>
                </a:tc>
                <a:tc>
                  <a:txBody>
                    <a:bodyPr/>
                    <a:lstStyle/>
                    <a:p>
                      <a:pPr algn="ctr"/>
                      <a:endParaRPr lang="en-US" sz="1200" dirty="0"/>
                    </a:p>
                  </a:txBody>
                  <a:tcPr marL="9144" marR="9144"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t>Notification</a:t>
                      </a:r>
                    </a:p>
                  </a:txBody>
                  <a:tcPr marL="9144" marR="9144" marT="0" marB="0" anchor="ctr">
                    <a:solidFill>
                      <a:srgbClr val="D0D3E8"/>
                    </a:solidFill>
                  </a:tcPr>
                </a:tc>
                <a:tc>
                  <a:txBody>
                    <a:bodyPr/>
                    <a:lstStyle/>
                    <a:p>
                      <a:pPr algn="ctr"/>
                      <a:endParaRPr lang="en-US" sz="1200" dirty="0"/>
                    </a:p>
                  </a:txBody>
                  <a:tcPr marL="9144" marR="9144" marT="0" marB="0" anchor="ctr">
                    <a:solidFill>
                      <a:srgbClr val="D0D3E8"/>
                    </a:solidFill>
                  </a:tcPr>
                </a:tc>
                <a:extLst>
                  <a:ext uri="{0D108BD9-81ED-4DB2-BD59-A6C34878D82A}">
                    <a16:rowId xmlns:a16="http://schemas.microsoft.com/office/drawing/2014/main" val="10005"/>
                  </a:ext>
                </a:extLst>
              </a:tr>
              <a:tr h="6450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Continuous</a:t>
                      </a:r>
                      <a:r>
                        <a:rPr lang="en-US" sz="1200" i="1" baseline="0" dirty="0" smtClean="0"/>
                        <a:t> Monitoring</a:t>
                      </a:r>
                      <a:endParaRPr lang="en-US" sz="1200" i="1" dirty="0" smtClean="0"/>
                    </a:p>
                  </a:txBody>
                  <a:tcPr marL="9144" marR="9144" marT="0" marB="0" anchor="ctr">
                    <a:solidFill>
                      <a:srgbClr val="E7F6EF"/>
                    </a:solidFill>
                  </a:tcPr>
                </a:tc>
                <a:tc>
                  <a:txBody>
                    <a:bodyPr/>
                    <a:lstStyle/>
                    <a:p>
                      <a:pPr algn="ctr"/>
                      <a:endParaRPr lang="en-US" sz="1200" dirty="0"/>
                    </a:p>
                  </a:txBody>
                  <a:tcPr marL="9144" marR="9144" marT="0" marB="0" anchor="ctr">
                    <a:solidFill>
                      <a:srgbClr val="E7F6EF"/>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Banner</a:t>
                      </a:r>
                    </a:p>
                    <a:p>
                      <a:pPr algn="ctr"/>
                      <a:endParaRPr lang="en-US" sz="1200" dirty="0"/>
                    </a:p>
                  </a:txBody>
                  <a:tcPr marL="9144" marR="9144" marT="0" marB="0" anchor="ctr"/>
                </a:tc>
                <a:tc>
                  <a:txBody>
                    <a:bodyPr/>
                    <a:lstStyle/>
                    <a:p>
                      <a:pPr algn="ctr"/>
                      <a:endParaRPr lang="en-US" sz="1200" dirty="0"/>
                    </a:p>
                  </a:txBody>
                  <a:tcPr marL="9144" marR="9144" marT="0" marB="0" anchor="ctr"/>
                </a:tc>
                <a:extLst>
                  <a:ext uri="{0D108BD9-81ED-4DB2-BD59-A6C34878D82A}">
                    <a16:rowId xmlns:a16="http://schemas.microsoft.com/office/drawing/2014/main" val="10006"/>
                  </a:ext>
                </a:extLst>
              </a:tr>
              <a:tr h="4031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Asset Availability</a:t>
                      </a:r>
                    </a:p>
                  </a:txBody>
                  <a:tcPr marL="9144" marR="9144" marT="0" marB="0" anchor="ctr"/>
                </a:tc>
                <a:tc>
                  <a:txBody>
                    <a:bodyPr/>
                    <a:lstStyle/>
                    <a:p>
                      <a:pPr algn="ctr"/>
                      <a:endParaRPr lang="en-US" sz="1200" dirty="0"/>
                    </a:p>
                  </a:txBody>
                  <a:tcPr marL="9144" marR="9144" marT="0" marB="0" anchor="ctr"/>
                </a:tc>
                <a:tc>
                  <a:txBody>
                    <a:bodyPr/>
                    <a:lstStyle/>
                    <a:p>
                      <a:pPr algn="ctr"/>
                      <a:endParaRPr lang="en-US" sz="1200" dirty="0"/>
                    </a:p>
                  </a:txBody>
                  <a:tcPr marL="9144" marR="9144" marT="0" marB="0" anchor="ctr"/>
                </a:tc>
                <a:tc>
                  <a:txBody>
                    <a:bodyPr/>
                    <a:lstStyle/>
                    <a:p>
                      <a:pPr algn="ctr"/>
                      <a:endParaRPr lang="en-US" sz="1200" dirty="0"/>
                    </a:p>
                  </a:txBody>
                  <a:tcPr marL="9144" marR="9144" marT="0" marB="0" anchor="ctr"/>
                </a:tc>
                <a:extLst>
                  <a:ext uri="{0D108BD9-81ED-4DB2-BD59-A6C34878D82A}">
                    <a16:rowId xmlns:a16="http://schemas.microsoft.com/office/drawing/2014/main" val="10007"/>
                  </a:ext>
                </a:extLst>
              </a:tr>
              <a:tr h="42799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i="1" dirty="0" smtClean="0"/>
                        <a:t>Personnel Access</a:t>
                      </a:r>
                    </a:p>
                  </a:txBody>
                  <a:tcPr marL="9144" marR="9144" marT="0" marB="0" anchor="ctr"/>
                </a:tc>
                <a:tc>
                  <a:txBody>
                    <a:bodyPr/>
                    <a:lstStyle/>
                    <a:p>
                      <a:pPr algn="ctr"/>
                      <a:endParaRPr lang="en-US" sz="1200" dirty="0"/>
                    </a:p>
                  </a:txBody>
                  <a:tcPr marL="9144" marR="9144" marT="0" marB="0" anchor="ctr"/>
                </a:tc>
                <a:tc>
                  <a:txBody>
                    <a:bodyPr/>
                    <a:lstStyle/>
                    <a:p>
                      <a:pPr algn="ctr"/>
                      <a:endParaRPr lang="en-US" sz="1200" dirty="0"/>
                    </a:p>
                  </a:txBody>
                  <a:tcPr marL="9144" marR="9144" marT="0" marB="0" anchor="ctr"/>
                </a:tc>
                <a:tc>
                  <a:txBody>
                    <a:bodyPr/>
                    <a:lstStyle/>
                    <a:p>
                      <a:pPr algn="ctr"/>
                      <a:endParaRPr lang="en-US" sz="1200" dirty="0"/>
                    </a:p>
                  </a:txBody>
                  <a:tcPr marL="9144" marR="9144" marT="0" marB="0" anchor="ct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998492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TERMS OF SERVICE</a:t>
            </a:r>
            <a:endParaRPr lang="en-US" dirty="0"/>
          </a:p>
        </p:txBody>
      </p:sp>
      <p:sp>
        <p:nvSpPr>
          <p:cNvPr id="3" name="Content Placeholder 2"/>
          <p:cNvSpPr>
            <a:spLocks noGrp="1"/>
          </p:cNvSpPr>
          <p:nvPr>
            <p:ph sz="half" idx="1"/>
          </p:nvPr>
        </p:nvSpPr>
        <p:spPr>
          <a:xfrm>
            <a:off x="437825" y="1624456"/>
            <a:ext cx="3098245" cy="2490343"/>
          </a:xfrm>
        </p:spPr>
        <p:txBody>
          <a:bodyPr/>
          <a:lstStyle/>
          <a:p>
            <a:pPr marL="0" indent="0">
              <a:buNone/>
            </a:pPr>
            <a:r>
              <a:rPr lang="en-US" sz="1600" dirty="0"/>
              <a:t>Issue:</a:t>
            </a:r>
          </a:p>
          <a:p>
            <a:pPr marL="0" indent="0">
              <a:buNone/>
            </a:pPr>
            <a:r>
              <a:rPr lang="en-US" sz="1600" dirty="0"/>
              <a:t>Many commercial services have Terms of Service Agreements that contain clauses that the government cannot accept.</a:t>
            </a:r>
          </a:p>
        </p:txBody>
      </p:sp>
      <p:sp>
        <p:nvSpPr>
          <p:cNvPr id="4" name="Content Placeholder 3"/>
          <p:cNvSpPr>
            <a:spLocks noGrp="1"/>
          </p:cNvSpPr>
          <p:nvPr>
            <p:ph sz="half" idx="2"/>
          </p:nvPr>
        </p:nvSpPr>
        <p:spPr>
          <a:xfrm>
            <a:off x="3779919" y="1371600"/>
            <a:ext cx="5241122" cy="5208587"/>
          </a:xfrm>
        </p:spPr>
        <p:txBody>
          <a:bodyPr/>
          <a:lstStyle/>
          <a:p>
            <a:r>
              <a:rPr lang="en-US" sz="1200" u="sng" dirty="0"/>
              <a:t>CONFIDENTIALITY</a:t>
            </a:r>
            <a:endParaRPr lang="en-US" sz="1200" dirty="0"/>
          </a:p>
          <a:p>
            <a:pPr marL="215504" indent="0">
              <a:buNone/>
            </a:pPr>
            <a:r>
              <a:rPr lang="en-US" sz="1200" dirty="0"/>
              <a:t>This is a clause where the government agrees not to release confidential information. However, the government is subject to the Freedom of Information Act and must follow its procedures to release or protect commercial information.</a:t>
            </a:r>
          </a:p>
          <a:p>
            <a:r>
              <a:rPr lang="en-US" sz="1200" u="sng" dirty="0"/>
              <a:t>INDEMNIFICATION</a:t>
            </a:r>
            <a:endParaRPr lang="en-US" sz="1200" dirty="0"/>
          </a:p>
          <a:p>
            <a:pPr marL="215504" indent="0">
              <a:buNone/>
            </a:pPr>
            <a:r>
              <a:rPr lang="en-US" sz="1200" dirty="0"/>
              <a:t>Many terms of service agreement contain an open ended indemnification clause where the government will indemnify the CSP against third party claims. This type of clause violates the Anti-Deficiency Act because the government is committing to funds that have yet to be appropriated. This clause needs to be re-worked to reference other applicable laws. – </a:t>
            </a:r>
            <a:r>
              <a:rPr lang="en-US" sz="1200" dirty="0">
                <a:solidFill>
                  <a:srgbClr val="FF0000"/>
                </a:solidFill>
              </a:rPr>
              <a:t>ALREADY a FAR CLAUSE</a:t>
            </a:r>
          </a:p>
          <a:p>
            <a:r>
              <a:rPr lang="en-US" sz="1200" u="sng" dirty="0"/>
              <a:t>GOVERNING LAW</a:t>
            </a:r>
            <a:endParaRPr lang="en-US" sz="1200" dirty="0"/>
          </a:p>
          <a:p>
            <a:pPr marL="215504" indent="0">
              <a:buNone/>
            </a:pPr>
            <a:r>
              <a:rPr lang="en-US" sz="1200" dirty="0"/>
              <a:t>Many terms of service agreements have the governing law for the agreement to be a specific state and have a venue for any disputes to be in that state’s courts. As the Federal government is not subject to state law, it can only be sued in Federal court.</a:t>
            </a:r>
          </a:p>
          <a:p>
            <a:r>
              <a:rPr lang="en-US" sz="1200" dirty="0"/>
              <a:t> </a:t>
            </a:r>
            <a:r>
              <a:rPr lang="en-US" sz="1200" u="sng" dirty="0"/>
              <a:t>ENDORSEMENT</a:t>
            </a:r>
            <a:endParaRPr lang="en-US" sz="1200" dirty="0"/>
          </a:p>
          <a:p>
            <a:pPr marL="215504" indent="0">
              <a:buNone/>
            </a:pPr>
            <a:r>
              <a:rPr lang="en-US" sz="1200" dirty="0"/>
              <a:t>Many terms of service agreements also have a clause where the CSP may quote / cite the government’s use of its product as an endorsement or testimonial. The government does not endorse commercial products or services. </a:t>
            </a:r>
          </a:p>
          <a:p>
            <a:pPr marL="0" indent="0">
              <a:buNone/>
            </a:pPr>
            <a:endParaRPr lang="en-US" sz="900" dirty="0"/>
          </a:p>
        </p:txBody>
      </p:sp>
      <p:cxnSp>
        <p:nvCxnSpPr>
          <p:cNvPr id="7" name="Straight Connector 6"/>
          <p:cNvCxnSpPr/>
          <p:nvPr/>
        </p:nvCxnSpPr>
        <p:spPr bwMode="auto">
          <a:xfrm flipH="1">
            <a:off x="3665619" y="1779942"/>
            <a:ext cx="2286" cy="3342132"/>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a:off x="558316" y="4343400"/>
            <a:ext cx="2977754" cy="0"/>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376448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BANNER</a:t>
            </a:r>
          </a:p>
        </p:txBody>
      </p:sp>
      <p:sp>
        <p:nvSpPr>
          <p:cNvPr id="3" name="Content Placeholder 2"/>
          <p:cNvSpPr>
            <a:spLocks noGrp="1"/>
          </p:cNvSpPr>
          <p:nvPr>
            <p:ph sz="half" idx="1"/>
          </p:nvPr>
        </p:nvSpPr>
        <p:spPr>
          <a:xfrm>
            <a:off x="206275" y="1599009"/>
            <a:ext cx="4137125" cy="3556794"/>
          </a:xfrm>
        </p:spPr>
        <p:txBody>
          <a:bodyPr>
            <a:noAutofit/>
          </a:bodyPr>
          <a:lstStyle/>
          <a:p>
            <a:pPr marL="0" indent="0">
              <a:buNone/>
            </a:pPr>
            <a:r>
              <a:rPr lang="en-US" sz="1600" dirty="0"/>
              <a:t>Issue:</a:t>
            </a:r>
          </a:p>
          <a:p>
            <a:pPr marL="0" indent="0">
              <a:buNone/>
            </a:pPr>
            <a:r>
              <a:rPr lang="en-US" sz="1600" dirty="0"/>
              <a:t>Banners or consent to monitor language allows Federal law enforcement the right to access and review government data including email created on a government system without a warrant or a subpoena. When a Government is only procuring hosting the banner will be a requirement of the government or contractor who developed the system, however, when the government procures software as a service, the Agency must require the CSP to display the Agency’s approved banner language prior to allowing a user access to the system.</a:t>
            </a:r>
          </a:p>
        </p:txBody>
      </p:sp>
      <p:sp>
        <p:nvSpPr>
          <p:cNvPr id="4" name="Content Placeholder 3"/>
          <p:cNvSpPr>
            <a:spLocks noGrp="1"/>
          </p:cNvSpPr>
          <p:nvPr>
            <p:ph sz="half" idx="2"/>
          </p:nvPr>
        </p:nvSpPr>
        <p:spPr/>
        <p:txBody>
          <a:bodyPr>
            <a:normAutofit/>
          </a:bodyPr>
          <a:lstStyle/>
          <a:p>
            <a:endParaRPr lang="en-US" sz="1200" dirty="0" smtClean="0"/>
          </a:p>
          <a:p>
            <a:endParaRPr lang="en-US" sz="1200" dirty="0"/>
          </a:p>
          <a:p>
            <a:r>
              <a:rPr lang="en-US" sz="1600" dirty="0" smtClean="0"/>
              <a:t>All </a:t>
            </a:r>
            <a:r>
              <a:rPr lang="en-US" sz="1600" dirty="0"/>
              <a:t>users of DoD systems have constructively consented through the banner language to monitoring of their use of a DoD system and use of that data for law enforcement purposes. As such, Federal law enforcement, investigative, and auditing officials do not need a warrant or a subpoena to access Government data on a Government system.</a:t>
            </a:r>
          </a:p>
          <a:p>
            <a:pPr marL="0" indent="0">
              <a:buNone/>
            </a:pPr>
            <a:endParaRPr lang="en-US" sz="1600" dirty="0"/>
          </a:p>
        </p:txBody>
      </p:sp>
      <p:cxnSp>
        <p:nvCxnSpPr>
          <p:cNvPr id="7" name="Straight Connector 6"/>
          <p:cNvCxnSpPr/>
          <p:nvPr/>
        </p:nvCxnSpPr>
        <p:spPr bwMode="auto">
          <a:xfrm flipH="1">
            <a:off x="4343400" y="2029968"/>
            <a:ext cx="2286" cy="3342132"/>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a:off x="1350170" y="5562600"/>
            <a:ext cx="2977754" cy="0"/>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1933490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OPERATIONAL CONTOL</a:t>
            </a:r>
            <a:br>
              <a:rPr lang="en-US" dirty="0" smtClean="0"/>
            </a:br>
            <a:r>
              <a:rPr lang="en-US" dirty="0" smtClean="0"/>
              <a:t>Direct Relationship</a:t>
            </a:r>
            <a:endParaRPr lang="en-US" dirty="0"/>
          </a:p>
        </p:txBody>
      </p:sp>
      <p:sp>
        <p:nvSpPr>
          <p:cNvPr id="3" name="Content Placeholder 2"/>
          <p:cNvSpPr>
            <a:spLocks noGrp="1"/>
          </p:cNvSpPr>
          <p:nvPr>
            <p:ph sz="half" idx="1"/>
          </p:nvPr>
        </p:nvSpPr>
        <p:spPr>
          <a:xfrm>
            <a:off x="533400" y="1600200"/>
            <a:ext cx="3581400" cy="2754313"/>
          </a:xfrm>
        </p:spPr>
        <p:txBody>
          <a:bodyPr/>
          <a:lstStyle/>
          <a:p>
            <a:pPr marL="0" indent="0">
              <a:buNone/>
            </a:pPr>
            <a:r>
              <a:rPr lang="en-US" sz="2000" dirty="0"/>
              <a:t>Issue:</a:t>
            </a:r>
          </a:p>
          <a:p>
            <a:pPr marL="0" indent="0">
              <a:buNone/>
            </a:pPr>
            <a:r>
              <a:rPr lang="en-US" sz="2000" dirty="0"/>
              <a:t>When subcontracting, the Agency should ensure the prime retains operational configuration and control of DoD data.  This is particularly important in the event of a data breach.</a:t>
            </a:r>
          </a:p>
        </p:txBody>
      </p:sp>
      <p:sp>
        <p:nvSpPr>
          <p:cNvPr id="4" name="Content Placeholder 3"/>
          <p:cNvSpPr>
            <a:spLocks noGrp="1"/>
          </p:cNvSpPr>
          <p:nvPr>
            <p:ph sz="half" idx="2"/>
          </p:nvPr>
        </p:nvSpPr>
        <p:spPr>
          <a:xfrm>
            <a:off x="4229117" y="1504950"/>
            <a:ext cx="4444983" cy="5276850"/>
          </a:xfrm>
        </p:spPr>
        <p:txBody>
          <a:bodyPr/>
          <a:lstStyle/>
          <a:p>
            <a:pPr marL="0" indent="0">
              <a:buNone/>
            </a:pPr>
            <a:r>
              <a:rPr lang="en-US" sz="1600" dirty="0"/>
              <a:t>Definitions of Operational Configuration and Control:</a:t>
            </a:r>
          </a:p>
          <a:p>
            <a:r>
              <a:rPr lang="en-US" sz="1600" dirty="0"/>
              <a:t>“Configuration control” means having the authority to approve or disapprove any and all changes to the hardware and software used in the data repository systems. </a:t>
            </a:r>
          </a:p>
          <a:p>
            <a:pPr marL="0" indent="0">
              <a:buNone/>
            </a:pPr>
            <a:r>
              <a:rPr lang="en-US" sz="1600" dirty="0"/>
              <a:t> </a:t>
            </a:r>
          </a:p>
          <a:p>
            <a:r>
              <a:rPr lang="en-US" sz="1600" dirty="0"/>
              <a:t>“Operational control” means having the authority over the components of the data repository systems to include the hardware, software, processes and personnel used to process or store government data. </a:t>
            </a:r>
          </a:p>
          <a:p>
            <a:pPr marL="0" indent="0">
              <a:buNone/>
            </a:pPr>
            <a:endParaRPr lang="en-US" sz="1600" dirty="0"/>
          </a:p>
        </p:txBody>
      </p:sp>
      <p:cxnSp>
        <p:nvCxnSpPr>
          <p:cNvPr id="7" name="Straight Connector 6"/>
          <p:cNvCxnSpPr/>
          <p:nvPr/>
        </p:nvCxnSpPr>
        <p:spPr bwMode="auto">
          <a:xfrm flipH="1">
            <a:off x="4229117" y="2054350"/>
            <a:ext cx="2286" cy="3342132"/>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a:off x="1251363" y="4572000"/>
            <a:ext cx="2977754" cy="0"/>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287595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Cloud?</a:t>
            </a:r>
            <a:endParaRPr lang="en-US" dirty="0"/>
          </a:p>
        </p:txBody>
      </p:sp>
      <p:sp>
        <p:nvSpPr>
          <p:cNvPr id="4" name="Slide Number Placeholder 3"/>
          <p:cNvSpPr>
            <a:spLocks noGrp="1"/>
          </p:cNvSpPr>
          <p:nvPr>
            <p:ph type="sldNum" sz="quarter" idx="11"/>
          </p:nvPr>
        </p:nvSpPr>
        <p:spPr/>
        <p:txBody>
          <a:bodyPr/>
          <a:lstStyle/>
          <a:p>
            <a:fld id="{04ED06A7-BC9F-46E1-945E-F835971F0E39}" type="slidenum">
              <a:rPr lang="en-US" smtClean="0"/>
              <a:t>3</a:t>
            </a:fld>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67299" y="2099744"/>
            <a:ext cx="3815726" cy="355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86503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INSURANCE</a:t>
            </a:r>
            <a:endParaRPr lang="en-US" dirty="0"/>
          </a:p>
        </p:txBody>
      </p:sp>
      <p:sp>
        <p:nvSpPr>
          <p:cNvPr id="3" name="Content Placeholder 2"/>
          <p:cNvSpPr>
            <a:spLocks noGrp="1"/>
          </p:cNvSpPr>
          <p:nvPr>
            <p:ph sz="half" idx="1"/>
          </p:nvPr>
        </p:nvSpPr>
        <p:spPr>
          <a:xfrm>
            <a:off x="304800" y="1270793"/>
            <a:ext cx="3924317" cy="2272511"/>
          </a:xfrm>
        </p:spPr>
        <p:txBody>
          <a:bodyPr>
            <a:normAutofit fontScale="70000" lnSpcReduction="20000"/>
          </a:bodyPr>
          <a:lstStyle/>
          <a:p>
            <a:pPr marL="0" indent="0">
              <a:buNone/>
            </a:pPr>
            <a:r>
              <a:rPr lang="en-US" sz="2000" dirty="0"/>
              <a:t>Issue:</a:t>
            </a:r>
          </a:p>
          <a:p>
            <a:pPr marL="0" indent="0">
              <a:buNone/>
            </a:pPr>
            <a:r>
              <a:rPr lang="en-US" sz="2000" dirty="0"/>
              <a:t>The Agency must require a CSP to have the necessary insurance to pay for any costs stemming from a breach of DoD data or to replace any damages to the DoD system.</a:t>
            </a:r>
          </a:p>
          <a:p>
            <a:pPr marL="0" indent="0">
              <a:buNone/>
            </a:pPr>
            <a:endParaRPr lang="en-US" sz="2000" dirty="0"/>
          </a:p>
          <a:p>
            <a:pPr marL="0" indent="0">
              <a:buNone/>
            </a:pPr>
            <a:endParaRPr lang="en-US" sz="2000" dirty="0" smtClean="0"/>
          </a:p>
          <a:p>
            <a:pPr marL="0" indent="0">
              <a:buNone/>
            </a:pPr>
            <a:r>
              <a:rPr lang="en-US" sz="2000" dirty="0" smtClean="0"/>
              <a:t>Note</a:t>
            </a:r>
            <a:r>
              <a:rPr lang="en-US" sz="2000" dirty="0"/>
              <a:t>: Insurance amounts varies on type of data.</a:t>
            </a:r>
          </a:p>
        </p:txBody>
      </p:sp>
      <p:sp>
        <p:nvSpPr>
          <p:cNvPr id="4" name="Content Placeholder 3"/>
          <p:cNvSpPr>
            <a:spLocks noGrp="1"/>
          </p:cNvSpPr>
          <p:nvPr>
            <p:ph sz="half" idx="2"/>
          </p:nvPr>
        </p:nvSpPr>
        <p:spPr/>
        <p:txBody>
          <a:bodyPr>
            <a:normAutofit fontScale="70000" lnSpcReduction="20000"/>
          </a:bodyPr>
          <a:lstStyle/>
          <a:p>
            <a:pPr marL="0" indent="0">
              <a:buNone/>
            </a:pPr>
            <a:r>
              <a:rPr lang="en-US" sz="2000" dirty="0" smtClean="0"/>
              <a:t>Program </a:t>
            </a:r>
            <a:r>
              <a:rPr lang="en-US" sz="2000" dirty="0"/>
              <a:t>managers need to assist the KO in determining the amount of cyber insurance the CSP needs for the data.</a:t>
            </a:r>
          </a:p>
        </p:txBody>
      </p:sp>
      <p:sp>
        <p:nvSpPr>
          <p:cNvPr id="8" name="Slide Number Placeholder 7"/>
          <p:cNvSpPr>
            <a:spLocks noGrp="1"/>
          </p:cNvSpPr>
          <p:nvPr>
            <p:ph type="sldNum" sz="quarter" idx="11"/>
          </p:nvPr>
        </p:nvSpPr>
        <p:spPr>
          <a:xfrm>
            <a:off x="6338464" y="5784604"/>
            <a:ext cx="1600200" cy="273844"/>
          </a:xfrm>
          <a:prstGeom prst="rect">
            <a:avLst/>
          </a:prstGeom>
        </p:spPr>
        <p:txBody>
          <a:bodyPr/>
          <a:lstStyle/>
          <a:p>
            <a:endParaRPr lang="en-US" dirty="0"/>
          </a:p>
        </p:txBody>
      </p:sp>
      <p:sp>
        <p:nvSpPr>
          <p:cNvPr id="5" name="Content Placeholder 2"/>
          <p:cNvSpPr txBox="1">
            <a:spLocks/>
          </p:cNvSpPr>
          <p:nvPr/>
        </p:nvSpPr>
        <p:spPr bwMode="auto">
          <a:xfrm>
            <a:off x="4275110" y="4128931"/>
            <a:ext cx="2863454" cy="15573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85750" indent="-285750" algn="l" rtl="0" eaLnBrk="1" fontAlgn="base" hangingPunct="1">
              <a:spcBef>
                <a:spcPct val="50000"/>
              </a:spcBef>
              <a:spcAft>
                <a:spcPct val="0"/>
              </a:spcAft>
              <a:buClr>
                <a:srgbClr val="151C77"/>
              </a:buClr>
              <a:buSzPct val="80000"/>
              <a:buFont typeface="Wingdings" pitchFamily="2" charset="2"/>
              <a:buChar char="n"/>
              <a:defRPr sz="28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0" indent="0">
              <a:buNone/>
            </a:pPr>
            <a:endParaRPr lang="en-US" sz="1200" kern="0" dirty="0">
              <a:solidFill>
                <a:srgbClr val="000000"/>
              </a:solidFill>
            </a:endParaRPr>
          </a:p>
          <a:p>
            <a:pPr marL="0" indent="0">
              <a:buNone/>
            </a:pPr>
            <a:endParaRPr lang="en-US" sz="1200" kern="0" dirty="0">
              <a:solidFill>
                <a:srgbClr val="000000"/>
              </a:solidFill>
            </a:endParaRPr>
          </a:p>
        </p:txBody>
      </p:sp>
      <p:cxnSp>
        <p:nvCxnSpPr>
          <p:cNvPr id="7" name="Straight Connector 6"/>
          <p:cNvCxnSpPr/>
          <p:nvPr/>
        </p:nvCxnSpPr>
        <p:spPr bwMode="auto">
          <a:xfrm flipH="1">
            <a:off x="4343400" y="2029968"/>
            <a:ext cx="2286" cy="3342132"/>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a:off x="1251363" y="4107503"/>
            <a:ext cx="2977754" cy="0"/>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5981474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NDA</a:t>
            </a:r>
          </a:p>
        </p:txBody>
      </p:sp>
      <p:sp>
        <p:nvSpPr>
          <p:cNvPr id="3" name="Content Placeholder 2"/>
          <p:cNvSpPr>
            <a:spLocks noGrp="1"/>
          </p:cNvSpPr>
          <p:nvPr>
            <p:ph sz="half" idx="1"/>
          </p:nvPr>
        </p:nvSpPr>
        <p:spPr>
          <a:xfrm>
            <a:off x="152400" y="1492246"/>
            <a:ext cx="4076717" cy="2051058"/>
          </a:xfrm>
        </p:spPr>
        <p:txBody>
          <a:bodyPr>
            <a:normAutofit fontScale="77500" lnSpcReduction="20000"/>
          </a:bodyPr>
          <a:lstStyle/>
          <a:p>
            <a:pPr marL="0" indent="0">
              <a:buNone/>
            </a:pPr>
            <a:r>
              <a:rPr lang="en-US" sz="2000" dirty="0"/>
              <a:t>Issue:</a:t>
            </a:r>
          </a:p>
          <a:p>
            <a:pPr marL="0" indent="0">
              <a:buNone/>
            </a:pPr>
            <a:r>
              <a:rPr lang="en-US" sz="2000" dirty="0"/>
              <a:t>The Agency must require CSP employees with access to government data and other government confidential information to sign a non-disclosure agreement that would legally prevent a CSP employee from disclosing non-public government information.</a:t>
            </a:r>
          </a:p>
        </p:txBody>
      </p:sp>
      <p:sp>
        <p:nvSpPr>
          <p:cNvPr id="4" name="Content Placeholder 3"/>
          <p:cNvSpPr>
            <a:spLocks noGrp="1"/>
          </p:cNvSpPr>
          <p:nvPr>
            <p:ph sz="half" idx="2"/>
          </p:nvPr>
        </p:nvSpPr>
        <p:spPr/>
        <p:txBody>
          <a:bodyPr>
            <a:normAutofit fontScale="77500" lnSpcReduction="20000"/>
          </a:bodyPr>
          <a:lstStyle/>
          <a:p>
            <a:pPr marL="0" indent="0">
              <a:buNone/>
            </a:pPr>
            <a:endParaRPr lang="en-US" sz="2000" dirty="0" smtClean="0"/>
          </a:p>
          <a:p>
            <a:pPr marL="0" indent="0">
              <a:buNone/>
            </a:pPr>
            <a:r>
              <a:rPr lang="en-US" sz="2000" dirty="0" smtClean="0"/>
              <a:t>As </a:t>
            </a:r>
            <a:r>
              <a:rPr lang="en-US" sz="2000" dirty="0"/>
              <a:t>with background checks, Program managers need to determine which CSP employees need to sign NDAs. </a:t>
            </a:r>
          </a:p>
        </p:txBody>
      </p:sp>
      <p:sp>
        <p:nvSpPr>
          <p:cNvPr id="5" name="Content Placeholder 2"/>
          <p:cNvSpPr txBox="1">
            <a:spLocks/>
          </p:cNvSpPr>
          <p:nvPr/>
        </p:nvSpPr>
        <p:spPr bwMode="auto">
          <a:xfrm>
            <a:off x="1365646" y="4000505"/>
            <a:ext cx="2863454" cy="1557338"/>
          </a:xfrm>
          <a:prstGeom prst="rect">
            <a:avLst/>
          </a:prstGeom>
          <a:noFill/>
          <a:ln w="9525">
            <a:noFill/>
            <a:miter lim="800000"/>
            <a:headEnd/>
            <a:tailEnd/>
          </a:ln>
        </p:spPr>
        <p:txBody>
          <a:bodyPr vert="horz" wrap="square" lIns="68580" tIns="34290" rIns="68580" bIns="34290" numCol="1" anchor="t" anchorCtr="0" compatLnSpc="1">
            <a:prstTxWarp prst="textNoShape">
              <a:avLst/>
            </a:prstTxWarp>
          </a:bodyPr>
          <a:lstStyle>
            <a:lvl1pPr marL="285750" indent="-285750" algn="l" rtl="0" eaLnBrk="1" fontAlgn="base" hangingPunct="1">
              <a:spcBef>
                <a:spcPct val="50000"/>
              </a:spcBef>
              <a:spcAft>
                <a:spcPct val="0"/>
              </a:spcAft>
              <a:buClr>
                <a:srgbClr val="151C77"/>
              </a:buClr>
              <a:buSzPct val="80000"/>
              <a:buFont typeface="Wingdings" pitchFamily="2" charset="2"/>
              <a:buChar char="n"/>
              <a:defRPr sz="2800" b="1">
                <a:solidFill>
                  <a:schemeClr val="tx1"/>
                </a:solidFill>
                <a:latin typeface="+mn-lt"/>
                <a:ea typeface="+mn-ea"/>
                <a:cs typeface="+mn-cs"/>
              </a:defRPr>
            </a:lvl1pPr>
            <a:lvl2pPr marL="688975" indent="-282575" algn="l" rtl="0" eaLnBrk="1" fontAlgn="base" hangingPunct="1">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1" fontAlgn="base" hangingPunct="1">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1" fontAlgn="base" hangingPunct="1">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1" fontAlgn="base" hangingPunct="1">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0" indent="0">
              <a:buNone/>
            </a:pPr>
            <a:endParaRPr lang="en-US" sz="1200" kern="0" dirty="0">
              <a:solidFill>
                <a:srgbClr val="000000"/>
              </a:solidFill>
            </a:endParaRPr>
          </a:p>
          <a:p>
            <a:pPr marL="0" indent="0">
              <a:buNone/>
            </a:pPr>
            <a:endParaRPr lang="en-US" sz="1200" kern="0" dirty="0">
              <a:solidFill>
                <a:srgbClr val="000000"/>
              </a:solidFill>
            </a:endParaRPr>
          </a:p>
        </p:txBody>
      </p:sp>
      <p:cxnSp>
        <p:nvCxnSpPr>
          <p:cNvPr id="7" name="Straight Connector 6"/>
          <p:cNvCxnSpPr/>
          <p:nvPr/>
        </p:nvCxnSpPr>
        <p:spPr bwMode="auto">
          <a:xfrm flipH="1">
            <a:off x="4343400" y="2029968"/>
            <a:ext cx="2286" cy="3342132"/>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cxnSp>
        <p:nvCxnSpPr>
          <p:cNvPr id="12" name="Straight Connector 11"/>
          <p:cNvCxnSpPr/>
          <p:nvPr/>
        </p:nvCxnSpPr>
        <p:spPr bwMode="auto">
          <a:xfrm>
            <a:off x="1066800" y="5029200"/>
            <a:ext cx="2977754" cy="0"/>
          </a:xfrm>
          <a:prstGeom prst="line">
            <a:avLst/>
          </a:prstGeom>
          <a:ln>
            <a:solidFill>
              <a:schemeClr val="accent6">
                <a:lumMod val="50000"/>
              </a:schemeClr>
            </a:solidFill>
            <a:headEnd type="none" w="med" len="med"/>
            <a:tailEnd type="none" w="med" len="med"/>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047746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0"/>
            <a:ext cx="7467600" cy="1295400"/>
          </a:xfrm>
        </p:spPr>
        <p:txBody>
          <a:bodyPr/>
          <a:lstStyle/>
          <a:p>
            <a:r>
              <a:rPr lang="en-US" sz="2400" dirty="0"/>
              <a:t>SLAs are important </a:t>
            </a:r>
            <a:r>
              <a:rPr lang="en-US" sz="2400" dirty="0" smtClean="0"/>
              <a:t>in </a:t>
            </a:r>
            <a:r>
              <a:rPr lang="en-US" sz="2400" dirty="0"/>
              <a:t>a cloud </a:t>
            </a:r>
            <a:r>
              <a:rPr lang="en-US" sz="2400" dirty="0" smtClean="0"/>
              <a:t>environment </a:t>
            </a:r>
            <a:r>
              <a:rPr lang="en-US" sz="2400" dirty="0"/>
              <a:t>since the organization is giving up control over certain aspects of their IT services</a:t>
            </a:r>
          </a:p>
        </p:txBody>
      </p:sp>
      <p:sp>
        <p:nvSpPr>
          <p:cNvPr id="3" name="Content Placeholder 2"/>
          <p:cNvSpPr>
            <a:spLocks noGrp="1"/>
          </p:cNvSpPr>
          <p:nvPr>
            <p:ph idx="1"/>
          </p:nvPr>
        </p:nvSpPr>
        <p:spPr>
          <a:xfrm>
            <a:off x="533400" y="1949450"/>
            <a:ext cx="8229600" cy="4221163"/>
          </a:xfrm>
        </p:spPr>
        <p:txBody>
          <a:bodyPr>
            <a:normAutofit fontScale="92500" lnSpcReduction="10000"/>
          </a:bodyPr>
          <a:lstStyle/>
          <a:p>
            <a:r>
              <a:rPr lang="en-US" dirty="0"/>
              <a:t>The </a:t>
            </a:r>
            <a:r>
              <a:rPr lang="en-US" dirty="0" smtClean="0"/>
              <a:t>CO </a:t>
            </a:r>
            <a:r>
              <a:rPr lang="en-US" dirty="0"/>
              <a:t>procuring cloud services shall incorporate a SLA into the contract with the </a:t>
            </a:r>
            <a:r>
              <a:rPr lang="en-US" dirty="0" smtClean="0"/>
              <a:t>Contractor</a:t>
            </a:r>
          </a:p>
          <a:p>
            <a:r>
              <a:rPr lang="en-US" dirty="0" smtClean="0"/>
              <a:t>The </a:t>
            </a:r>
            <a:r>
              <a:rPr lang="en-US" dirty="0"/>
              <a:t>SLA shall clearly define the </a:t>
            </a:r>
            <a:r>
              <a:rPr lang="en-US" b="1" dirty="0"/>
              <a:t>contract performance standards</a:t>
            </a:r>
            <a:r>
              <a:rPr lang="en-US" dirty="0"/>
              <a:t>, how the contractor will measure and report the service performance, and the enforcement mechanisms for SLA compliance.  </a:t>
            </a:r>
            <a:endParaRPr lang="en-US" dirty="0" smtClean="0"/>
          </a:p>
          <a:p>
            <a:r>
              <a:rPr lang="en-US" dirty="0" smtClean="0"/>
              <a:t>The CO </a:t>
            </a:r>
            <a:r>
              <a:rPr lang="en-US" dirty="0"/>
              <a:t>shall also ensure that the contract clearly specifies whether there are any </a:t>
            </a:r>
            <a:r>
              <a:rPr lang="en-US" b="1" dirty="0"/>
              <a:t>maintenance windows </a:t>
            </a:r>
            <a:r>
              <a:rPr lang="en-US" dirty="0"/>
              <a:t>when service can be disrupted and notification procedures for planned and unplanned outages.  </a:t>
            </a:r>
            <a:endParaRPr lang="en-US" dirty="0" smtClean="0"/>
          </a:p>
          <a:p>
            <a:r>
              <a:rPr lang="en-US" dirty="0" smtClean="0"/>
              <a:t>The CO </a:t>
            </a:r>
            <a:r>
              <a:rPr lang="en-US" dirty="0"/>
              <a:t>should also clearly </a:t>
            </a:r>
            <a:r>
              <a:rPr lang="en-US" b="1" dirty="0"/>
              <a:t>define any monitoring and metering requirements</a:t>
            </a:r>
            <a:r>
              <a:rPr lang="en-US" dirty="0"/>
              <a:t> the organization has for monitoring the performance of the CSP and capturing the organization’s usage patterns and for charging the organization’s clients for services.</a:t>
            </a:r>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32</a:t>
            </a:fld>
            <a:endParaRPr lang="en-US" dirty="0"/>
          </a:p>
        </p:txBody>
      </p:sp>
    </p:spTree>
    <p:extLst>
      <p:ext uri="{BB962C8B-B14F-4D97-AF65-F5344CB8AC3E}">
        <p14:creationId xmlns:p14="http://schemas.microsoft.com/office/powerpoint/2010/main" val="3099199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fld id="{04ED06A7-BC9F-46E1-945E-F835971F0E39}" type="slidenum">
              <a:rPr lang="en-US" smtClean="0"/>
              <a:t>33</a:t>
            </a:fld>
            <a:endParaRPr lang="en-US" dirty="0"/>
          </a:p>
        </p:txBody>
      </p:sp>
      <p:pic>
        <p:nvPicPr>
          <p:cNvPr id="5"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558986" y="2095587"/>
            <a:ext cx="3832352" cy="356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49505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91452" y="378619"/>
            <a:ext cx="7315200" cy="990600"/>
          </a:xfrm>
        </p:spPr>
        <p:txBody>
          <a:bodyPr/>
          <a:lstStyle/>
          <a:p>
            <a:r>
              <a:rPr lang="en-US" sz="2400" dirty="0" smtClean="0"/>
              <a:t>The Component shall ensure they properly document their cloud service</a:t>
            </a:r>
            <a:endParaRPr lang="en-US" sz="2400" dirty="0"/>
          </a:p>
        </p:txBody>
      </p:sp>
      <p:sp>
        <p:nvSpPr>
          <p:cNvPr id="3" name="Content Placeholder 2"/>
          <p:cNvSpPr>
            <a:spLocks noGrp="1"/>
          </p:cNvSpPr>
          <p:nvPr>
            <p:ph idx="1"/>
          </p:nvPr>
        </p:nvSpPr>
        <p:spPr/>
        <p:txBody>
          <a:bodyPr/>
          <a:lstStyle/>
          <a:p>
            <a:r>
              <a:rPr lang="en-US" b="1" dirty="0"/>
              <a:t>SNAP</a:t>
            </a:r>
            <a:r>
              <a:rPr lang="en-US" dirty="0"/>
              <a:t>.  </a:t>
            </a:r>
            <a:r>
              <a:rPr lang="en-US" dirty="0" smtClean="0"/>
              <a:t>The CSO needs to be documented in </a:t>
            </a:r>
            <a:r>
              <a:rPr lang="en-US" dirty="0"/>
              <a:t>the Systems Network Approval Process (SNAP) database, so that DISA, on behalf of the DoD CIO can track all CSPs hosting DOD information and for the DoD Information Network (DoDIN) documentation and tracking purposes</a:t>
            </a:r>
            <a:r>
              <a:rPr lang="en-US" dirty="0" smtClean="0"/>
              <a:t>. It is a OSD/CAPE web tool on both SIPRNET &amp; NIPRNET</a:t>
            </a:r>
          </a:p>
          <a:p>
            <a:r>
              <a:rPr lang="en-US" b="1" dirty="0" smtClean="0"/>
              <a:t>SNaP-IT</a:t>
            </a:r>
            <a:r>
              <a:rPr lang="en-US" dirty="0" smtClean="0"/>
              <a:t>.  </a:t>
            </a:r>
            <a:r>
              <a:rPr lang="en-US" dirty="0"/>
              <a:t>The </a:t>
            </a:r>
            <a:r>
              <a:rPr lang="en-US" dirty="0" smtClean="0"/>
              <a:t>Component shall report </a:t>
            </a:r>
            <a:r>
              <a:rPr lang="en-US" dirty="0"/>
              <a:t>in the Select and Native Programming Data Input System for Information Technology (SNaP-IT) the procurement of cloud services.  The SNaP-IT repository is </a:t>
            </a:r>
            <a:r>
              <a:rPr lang="en-US" dirty="0" smtClean="0"/>
              <a:t>a DOD CIO tool and is the authoritative </a:t>
            </a:r>
            <a:r>
              <a:rPr lang="en-US" dirty="0"/>
              <a:t>source of budget information about DOD IT that is used for reporting to Congress and OMB</a:t>
            </a:r>
            <a:r>
              <a:rPr lang="en-US" dirty="0" smtClean="0"/>
              <a:t>.</a:t>
            </a:r>
          </a:p>
          <a:p>
            <a:r>
              <a:rPr lang="en-US" b="1" dirty="0" smtClean="0"/>
              <a:t>FedRAMP</a:t>
            </a:r>
            <a:r>
              <a:rPr lang="en-US" dirty="0" smtClean="0"/>
              <a:t>.  The Component’s Security Team should document the security assessment documentation in the FedRAMP Secure Repository for the benefit of other US Federal organizations  </a:t>
            </a:r>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34</a:t>
            </a:fld>
            <a:endParaRPr lang="en-US" dirty="0"/>
          </a:p>
        </p:txBody>
      </p:sp>
    </p:spTree>
    <p:extLst>
      <p:ext uri="{BB962C8B-B14F-4D97-AF65-F5344CB8AC3E}">
        <p14:creationId xmlns:p14="http://schemas.microsoft.com/office/powerpoint/2010/main" val="132665710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143750" cy="1143000"/>
          </a:xfrm>
        </p:spPr>
        <p:txBody>
          <a:bodyPr/>
          <a:lstStyle/>
          <a:p>
            <a:r>
              <a:rPr lang="en-US" sz="2400" dirty="0" smtClean="0"/>
              <a:t>The acquisition of cloud services should follow the standard DoD process for acquiring IT Services</a:t>
            </a:r>
            <a:endParaRPr lang="en-US" sz="2400"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704155"/>
            <a:ext cx="6934200" cy="44198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638800" y="5867400"/>
            <a:ext cx="1933799" cy="276999"/>
          </a:xfrm>
          <a:prstGeom prst="rect">
            <a:avLst/>
          </a:prstGeom>
          <a:noFill/>
        </p:spPr>
        <p:txBody>
          <a:bodyPr wrap="none" rtlCol="0">
            <a:spAutoFit/>
          </a:bodyPr>
          <a:lstStyle/>
          <a:p>
            <a:r>
              <a:rPr lang="en-US" sz="1200" dirty="0" smtClean="0"/>
              <a:t>Source: https://acc.dau.mil/</a:t>
            </a:r>
            <a:endParaRPr lang="en-US" sz="1200" dirty="0"/>
          </a:p>
        </p:txBody>
      </p:sp>
    </p:spTree>
    <p:extLst>
      <p:ext uri="{BB962C8B-B14F-4D97-AF65-F5344CB8AC3E}">
        <p14:creationId xmlns:p14="http://schemas.microsoft.com/office/powerpoint/2010/main" val="105327863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7315200" cy="533400"/>
          </a:xfrm>
        </p:spPr>
        <p:txBody>
          <a:bodyPr/>
          <a:lstStyle/>
          <a:p>
            <a:r>
              <a:rPr lang="en-US" dirty="0" smtClean="0"/>
              <a:t>Key Cloud Service Acquisition Activities</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36</a:t>
            </a:fld>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11014"/>
            <a:ext cx="7786688" cy="52421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026228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Non-Federal Information System</a:t>
            </a:r>
            <a:endParaRPr lang="en-US" dirty="0"/>
          </a:p>
        </p:txBody>
      </p:sp>
      <p:sp>
        <p:nvSpPr>
          <p:cNvPr id="3" name="Content Placeholder 2"/>
          <p:cNvSpPr>
            <a:spLocks noGrp="1"/>
          </p:cNvSpPr>
          <p:nvPr>
            <p:ph idx="1"/>
          </p:nvPr>
        </p:nvSpPr>
        <p:spPr/>
        <p:txBody>
          <a:bodyPr/>
          <a:lstStyle/>
          <a:p>
            <a:r>
              <a:rPr lang="en-US" dirty="0" smtClean="0"/>
              <a:t>Add language for:</a:t>
            </a:r>
          </a:p>
          <a:p>
            <a:pPr lvl="1"/>
            <a:r>
              <a:rPr lang="en-US" dirty="0" smtClean="0"/>
              <a:t>Indemnification</a:t>
            </a:r>
          </a:p>
          <a:p>
            <a:pPr lvl="1"/>
            <a:r>
              <a:rPr lang="en-US" dirty="0" smtClean="0"/>
              <a:t>Insurance</a:t>
            </a:r>
          </a:p>
          <a:p>
            <a:pPr lvl="1"/>
            <a:r>
              <a:rPr lang="en-US" dirty="0" smtClean="0"/>
              <a:t>Use of Government Data</a:t>
            </a:r>
          </a:p>
          <a:p>
            <a:pPr lvl="1"/>
            <a:r>
              <a:rPr lang="en-US" dirty="0" smtClean="0"/>
              <a:t>Requirement to have a Data Breach plan</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37</a:t>
            </a:fld>
            <a:endParaRPr lang="en-US" dirty="0"/>
          </a:p>
        </p:txBody>
      </p:sp>
    </p:spTree>
    <p:extLst>
      <p:ext uri="{BB962C8B-B14F-4D97-AF65-F5344CB8AC3E}">
        <p14:creationId xmlns:p14="http://schemas.microsoft.com/office/powerpoint/2010/main" val="37602601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76200"/>
            <a:ext cx="7315200" cy="1295400"/>
          </a:xfrm>
        </p:spPr>
        <p:txBody>
          <a:bodyPr/>
          <a:lstStyle/>
          <a:p>
            <a:r>
              <a:rPr lang="en-US" dirty="0"/>
              <a:t>R</a:t>
            </a:r>
            <a:r>
              <a:rPr lang="en-US" dirty="0" smtClean="0"/>
              <a:t>esources available to support procurement of cloud services</a:t>
            </a:r>
            <a:endParaRPr lang="en-US" dirty="0"/>
          </a:p>
        </p:txBody>
      </p:sp>
      <p:sp>
        <p:nvSpPr>
          <p:cNvPr id="3" name="Content Placeholder 2"/>
          <p:cNvSpPr>
            <a:spLocks noGrp="1"/>
          </p:cNvSpPr>
          <p:nvPr>
            <p:ph idx="1"/>
          </p:nvPr>
        </p:nvSpPr>
        <p:spPr>
          <a:xfrm>
            <a:off x="457200" y="2057400"/>
            <a:ext cx="8229600" cy="4068763"/>
          </a:xfrm>
        </p:spPr>
        <p:txBody>
          <a:bodyPr>
            <a:normAutofit fontScale="92500"/>
          </a:bodyPr>
          <a:lstStyle/>
          <a:p>
            <a:r>
              <a:rPr lang="en-US" sz="1800" dirty="0" smtClean="0"/>
              <a:t>Cloud Computing </a:t>
            </a:r>
            <a:r>
              <a:rPr lang="en-US" sz="1800" dirty="0"/>
              <a:t>Portfolio Team, </a:t>
            </a:r>
            <a:r>
              <a:rPr lang="en-US" sz="1800" dirty="0" smtClean="0">
                <a:hlinkClick r:id="rId2"/>
              </a:rPr>
              <a:t>osd.mc-alex.dod-cio.mbx.cloud-computing@mail.mil</a:t>
            </a:r>
            <a:endParaRPr lang="en-US" sz="1800" dirty="0" smtClean="0"/>
          </a:p>
          <a:p>
            <a:r>
              <a:rPr lang="en-US" sz="1800" dirty="0" smtClean="0"/>
              <a:t>DoD Cloud Services Catalog, </a:t>
            </a:r>
            <a:r>
              <a:rPr lang="en-US" sz="1800" dirty="0" smtClean="0">
                <a:hlinkClick r:id="rId3"/>
              </a:rPr>
              <a:t>https</a:t>
            </a:r>
            <a:r>
              <a:rPr lang="en-US" sz="1800" dirty="0">
                <a:hlinkClick r:id="rId3"/>
              </a:rPr>
              <a:t>://</a:t>
            </a:r>
            <a:r>
              <a:rPr lang="en-US" sz="1800" dirty="0" smtClean="0">
                <a:hlinkClick r:id="rId3"/>
              </a:rPr>
              <a:t>disa.deps.mil/ext/CloudServicesSupport/Pages/Catalog-DoD-Approved-Commercial.aspxDoD</a:t>
            </a:r>
            <a:endParaRPr lang="en-US" sz="1800" dirty="0" smtClean="0"/>
          </a:p>
          <a:p>
            <a:r>
              <a:rPr lang="en-US" sz="1800" dirty="0"/>
              <a:t>CSSO Home Page, </a:t>
            </a:r>
            <a:r>
              <a:rPr lang="en-US" sz="1800" dirty="0">
                <a:hlinkClick r:id="rId4"/>
              </a:rPr>
              <a:t>https://</a:t>
            </a:r>
            <a:r>
              <a:rPr lang="en-US" sz="1800" dirty="0" smtClean="0">
                <a:hlinkClick r:id="rId4"/>
              </a:rPr>
              <a:t>disa.deps.mil/ext/CloudServicesSupport/Pages/default.aspx</a:t>
            </a:r>
            <a:endParaRPr lang="en-US" sz="1800" dirty="0" smtClean="0"/>
          </a:p>
          <a:p>
            <a:r>
              <a:rPr lang="en-US" sz="1800" dirty="0" smtClean="0"/>
              <a:t>Cloud </a:t>
            </a:r>
            <a:r>
              <a:rPr lang="en-US" sz="1800" dirty="0"/>
              <a:t>Security Portal, </a:t>
            </a:r>
            <a:r>
              <a:rPr lang="en-US" sz="1800" dirty="0">
                <a:hlinkClick r:id="rId5"/>
              </a:rPr>
              <a:t>http://</a:t>
            </a:r>
            <a:r>
              <a:rPr lang="en-US" sz="1800" dirty="0" smtClean="0">
                <a:hlinkClick r:id="rId5"/>
              </a:rPr>
              <a:t>iase.disa.mil/cloud_security/Pages/index.aspx</a:t>
            </a:r>
            <a:r>
              <a:rPr lang="en-US" sz="1800" dirty="0" smtClean="0"/>
              <a:t> </a:t>
            </a:r>
          </a:p>
          <a:p>
            <a:r>
              <a:rPr lang="en-US" sz="1800" dirty="0" smtClean="0"/>
              <a:t>FedRAMP Portal, </a:t>
            </a:r>
            <a:r>
              <a:rPr lang="en-US" sz="1800" dirty="0" smtClean="0">
                <a:hlinkClick r:id="rId6"/>
              </a:rPr>
              <a:t>https://www.fedramp.gov/</a:t>
            </a:r>
            <a:endParaRPr lang="en-US" sz="1800" dirty="0" smtClean="0"/>
          </a:p>
          <a:p>
            <a:r>
              <a:rPr lang="en-US" sz="1800" dirty="0" smtClean="0"/>
              <a:t>NIST </a:t>
            </a:r>
            <a:r>
              <a:rPr lang="en-US" sz="1800" dirty="0"/>
              <a:t>Special Publications, </a:t>
            </a:r>
            <a:r>
              <a:rPr lang="en-US" sz="1800" dirty="0">
                <a:hlinkClick r:id="rId7"/>
              </a:rPr>
              <a:t>http://</a:t>
            </a:r>
            <a:r>
              <a:rPr lang="en-US" sz="1800" dirty="0" smtClean="0">
                <a:hlinkClick r:id="rId7"/>
              </a:rPr>
              <a:t>csrc.nist.gov/publications/PubsSPs.html</a:t>
            </a:r>
            <a:endParaRPr lang="en-US" sz="1800" dirty="0" smtClean="0"/>
          </a:p>
          <a:p>
            <a:r>
              <a:rPr lang="en-US" sz="1800" dirty="0" smtClean="0"/>
              <a:t>DAU Acquisition Guidance, </a:t>
            </a:r>
            <a:r>
              <a:rPr lang="en-US" sz="1800" dirty="0" smtClean="0">
                <a:hlinkClick r:id="rId8"/>
              </a:rPr>
              <a:t>https://acc.dau.mil</a:t>
            </a:r>
            <a:endParaRPr lang="en-US" sz="1800" dirty="0"/>
          </a:p>
          <a:p>
            <a:pPr marL="0" indent="0">
              <a:buNone/>
            </a:pPr>
            <a:endParaRPr lang="en-US" sz="1800" dirty="0"/>
          </a:p>
          <a:p>
            <a:pPr marL="0" indent="0">
              <a:buNone/>
            </a:pPr>
            <a:endParaRPr lang="en-US" sz="1800" dirty="0" smtClean="0"/>
          </a:p>
          <a:p>
            <a:pPr marL="0" indent="0">
              <a:buNone/>
            </a:pPr>
            <a:endParaRPr lang="en-US" sz="1800" dirty="0" smtClean="0"/>
          </a:p>
          <a:p>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38</a:t>
            </a:fld>
            <a:endParaRPr lang="en-US" dirty="0"/>
          </a:p>
        </p:txBody>
      </p:sp>
    </p:spTree>
    <p:extLst>
      <p:ext uri="{BB962C8B-B14F-4D97-AF65-F5344CB8AC3E}">
        <p14:creationId xmlns:p14="http://schemas.microsoft.com/office/powerpoint/2010/main" val="726991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39</a:t>
            </a:fld>
            <a:endParaRPr lang="en-US" dirty="0"/>
          </a:p>
        </p:txBody>
      </p:sp>
      <p:pic>
        <p:nvPicPr>
          <p:cNvPr id="5" name="Picture 2" descr="C:\Users\Jodi.Cramer\AppData\Local\Microsoft\Windows\Temporary Internet Files\Content.IE5\RSTKOY58\MC900434411[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799" y="2286000"/>
            <a:ext cx="2370667"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1282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199"/>
            <a:ext cx="7302501" cy="838201"/>
          </a:xfrm>
        </p:spPr>
        <p:txBody>
          <a:bodyPr/>
          <a:lstStyle/>
          <a:p>
            <a:r>
              <a:rPr lang="en-US" dirty="0" smtClean="0"/>
              <a:t>Cloud computing supports DoD IT infrastructure improvement initiatives</a:t>
            </a:r>
            <a:endParaRPr lang="en-US" dirty="0"/>
          </a:p>
        </p:txBody>
      </p:sp>
      <p:sp>
        <p:nvSpPr>
          <p:cNvPr id="4" name="Content Placeholder 3"/>
          <p:cNvSpPr>
            <a:spLocks noGrp="1"/>
          </p:cNvSpPr>
          <p:nvPr>
            <p:ph idx="1"/>
          </p:nvPr>
        </p:nvSpPr>
        <p:spPr>
          <a:xfrm>
            <a:off x="276226" y="1958975"/>
            <a:ext cx="8397875" cy="4743450"/>
          </a:xfrm>
        </p:spPr>
        <p:txBody>
          <a:bodyPr>
            <a:normAutofit/>
          </a:bodyPr>
          <a:lstStyle/>
          <a:p>
            <a:r>
              <a:rPr lang="en-US" sz="2400" dirty="0" smtClean="0"/>
              <a:t>On-demand self-service insuring faster response to new requirements</a:t>
            </a:r>
          </a:p>
          <a:p>
            <a:r>
              <a:rPr lang="en-US" sz="2400" dirty="0" smtClean="0"/>
              <a:t>Sharing IT infrastructure reducing department costs</a:t>
            </a:r>
          </a:p>
          <a:p>
            <a:r>
              <a:rPr lang="en-US" sz="2400" dirty="0" smtClean="0"/>
              <a:t>Standardization in the delivery of services reducing the costs for operating IT infrastructure</a:t>
            </a:r>
          </a:p>
          <a:p>
            <a:r>
              <a:rPr lang="en-US" sz="2400" dirty="0" smtClean="0"/>
              <a:t>More consistently applying security controls improving IT security</a:t>
            </a:r>
          </a:p>
          <a:p>
            <a:r>
              <a:rPr lang="en-US" sz="2400" dirty="0" smtClean="0"/>
              <a:t>Measured service more accurately capturing IT usage and costs</a:t>
            </a:r>
          </a:p>
          <a:p>
            <a:endParaRPr lang="en-US" sz="2400" dirty="0"/>
          </a:p>
        </p:txBody>
      </p:sp>
      <p:sp>
        <p:nvSpPr>
          <p:cNvPr id="3" name="Slide Number Placeholder 2"/>
          <p:cNvSpPr>
            <a:spLocks noGrp="1"/>
          </p:cNvSpPr>
          <p:nvPr>
            <p:ph type="sldNum" sz="quarter" idx="4294967295"/>
          </p:nvPr>
        </p:nvSpPr>
        <p:spPr>
          <a:xfrm>
            <a:off x="7010400" y="6519863"/>
            <a:ext cx="2133600" cy="365125"/>
          </a:xfrm>
        </p:spPr>
        <p:txBody>
          <a:bodyPr/>
          <a:lstStyle/>
          <a:p>
            <a:fld id="{04ED06A7-BC9F-46E1-945E-F835971F0E39}" type="slidenum">
              <a:rPr lang="en-US" smtClean="0"/>
              <a:t>4</a:t>
            </a:fld>
            <a:endParaRPr lang="en-US" dirty="0"/>
          </a:p>
        </p:txBody>
      </p:sp>
    </p:spTree>
    <p:extLst>
      <p:ext uri="{BB962C8B-B14F-4D97-AF65-F5344CB8AC3E}">
        <p14:creationId xmlns:p14="http://schemas.microsoft.com/office/powerpoint/2010/main" val="5740368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895600"/>
            <a:ext cx="7315200" cy="710305"/>
          </a:xfrm>
        </p:spPr>
        <p:txBody>
          <a:bodyPr/>
          <a:lstStyle/>
          <a:p>
            <a:pPr algn="ctr"/>
            <a:r>
              <a:rPr lang="en-US" dirty="0" smtClean="0"/>
              <a:t>BACK UPS</a:t>
            </a:r>
            <a:endParaRPr lang="en-US" dirty="0"/>
          </a:p>
        </p:txBody>
      </p:sp>
      <p:sp>
        <p:nvSpPr>
          <p:cNvPr id="3" name="Slide Number Placeholder 2"/>
          <p:cNvSpPr>
            <a:spLocks noGrp="1"/>
          </p:cNvSpPr>
          <p:nvPr>
            <p:ph type="sldNum" sz="quarter" idx="4294967295"/>
          </p:nvPr>
        </p:nvSpPr>
        <p:spPr>
          <a:xfrm>
            <a:off x="7010400" y="6519863"/>
            <a:ext cx="2133600" cy="365125"/>
          </a:xfrm>
        </p:spPr>
        <p:txBody>
          <a:bodyPr/>
          <a:lstStyle/>
          <a:p>
            <a:fld id="{04ED06A7-BC9F-46E1-945E-F835971F0E39}" type="slidenum">
              <a:rPr lang="en-US" smtClean="0"/>
              <a:t>40</a:t>
            </a:fld>
            <a:endParaRPr lang="en-US" dirty="0"/>
          </a:p>
        </p:txBody>
      </p:sp>
    </p:spTree>
    <p:extLst>
      <p:ext uri="{BB962C8B-B14F-4D97-AF65-F5344CB8AC3E}">
        <p14:creationId xmlns:p14="http://schemas.microsoft.com/office/powerpoint/2010/main" val="41321940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Cloud Reference Documents</a:t>
            </a:r>
            <a:br>
              <a:rPr lang="en-US" dirty="0" smtClean="0"/>
            </a:br>
            <a:endParaRPr lang="en-US" dirty="0"/>
          </a:p>
        </p:txBody>
      </p:sp>
      <p:sp>
        <p:nvSpPr>
          <p:cNvPr id="4" name="Content Placeholder 3"/>
          <p:cNvSpPr>
            <a:spLocks noGrp="1"/>
          </p:cNvSpPr>
          <p:nvPr>
            <p:ph idx="1"/>
          </p:nvPr>
        </p:nvSpPr>
        <p:spPr>
          <a:xfrm>
            <a:off x="533400" y="1295400"/>
            <a:ext cx="8305800" cy="5334000"/>
          </a:xfrm>
        </p:spPr>
        <p:txBody>
          <a:bodyPr>
            <a:normAutofit fontScale="70000" lnSpcReduction="20000"/>
          </a:bodyPr>
          <a:lstStyle/>
          <a:p>
            <a:pPr marL="230188" indent="-230188"/>
            <a:r>
              <a:rPr lang="en-US" dirty="0" smtClean="0"/>
              <a:t>Chief Acquisition Officers</a:t>
            </a:r>
            <a:r>
              <a:rPr lang="en-US" dirty="0"/>
              <a:t>. </a:t>
            </a:r>
            <a:r>
              <a:rPr lang="en-US" dirty="0" smtClean="0"/>
              <a:t>Creating </a:t>
            </a:r>
            <a:r>
              <a:rPr lang="en-US" dirty="0"/>
              <a:t>Effective Cloud Computing Contracts for the Federal </a:t>
            </a:r>
            <a:r>
              <a:rPr lang="en-US" dirty="0" smtClean="0"/>
              <a:t>Government. 2/24/12</a:t>
            </a:r>
            <a:endParaRPr lang="en-US" dirty="0"/>
          </a:p>
          <a:p>
            <a:pPr marL="230188" indent="-230188"/>
            <a:r>
              <a:rPr lang="en-US" dirty="0" smtClean="0"/>
              <a:t>Defense Acquisition University.  Defense Acquisition Guidebook.</a:t>
            </a:r>
          </a:p>
          <a:p>
            <a:pPr marL="230188" indent="-230188"/>
            <a:r>
              <a:rPr lang="en-US" dirty="0" smtClean="0"/>
              <a:t>DoD Chief </a:t>
            </a:r>
            <a:r>
              <a:rPr lang="en-US" dirty="0"/>
              <a:t>Information Officer.  </a:t>
            </a:r>
            <a:r>
              <a:rPr lang="en-US" dirty="0" smtClean="0"/>
              <a:t>DoD Cloud </a:t>
            </a:r>
            <a:r>
              <a:rPr lang="en-US" dirty="0"/>
              <a:t>Computing </a:t>
            </a:r>
            <a:r>
              <a:rPr lang="en-US" dirty="0" smtClean="0"/>
              <a:t>Strategy. 12/18/2018.  </a:t>
            </a:r>
            <a:endParaRPr lang="en-US" dirty="0"/>
          </a:p>
          <a:p>
            <a:pPr marL="230188" indent="-230188"/>
            <a:r>
              <a:rPr lang="en-US" dirty="0" smtClean="0"/>
              <a:t>DoD </a:t>
            </a:r>
            <a:r>
              <a:rPr lang="en-US" dirty="0"/>
              <a:t>Chief Information Officer Memorandum. “Updated Guidance on the Acquisition and Use of Commercial Cloud Computing Services.” </a:t>
            </a:r>
            <a:r>
              <a:rPr lang="en-US" dirty="0" smtClean="0"/>
              <a:t>12/15/2014</a:t>
            </a:r>
            <a:r>
              <a:rPr lang="en-US" dirty="0"/>
              <a:t>.</a:t>
            </a:r>
          </a:p>
          <a:p>
            <a:pPr marL="230188" indent="-230188"/>
            <a:r>
              <a:rPr lang="en-US" dirty="0" smtClean="0"/>
              <a:t>DISA</a:t>
            </a:r>
            <a:r>
              <a:rPr lang="en-US" dirty="0"/>
              <a:t>.  “Cloud Computing Security Requirements Guide (SRG)”.</a:t>
            </a:r>
          </a:p>
          <a:p>
            <a:pPr marL="230188" indent="-230188"/>
            <a:r>
              <a:rPr lang="en-US" dirty="0" smtClean="0"/>
              <a:t>DoD </a:t>
            </a:r>
            <a:r>
              <a:rPr lang="en-US" dirty="0"/>
              <a:t>ESI White Paper.  </a:t>
            </a:r>
            <a:r>
              <a:rPr lang="en-US" dirty="0" smtClean="0"/>
              <a:t>Best </a:t>
            </a:r>
            <a:r>
              <a:rPr lang="en-US" dirty="0"/>
              <a:t>Practices for Negotiating Cloud-Based Software Contracts</a:t>
            </a:r>
            <a:r>
              <a:rPr lang="en-US" dirty="0" smtClean="0"/>
              <a:t>. 2/26/15</a:t>
            </a:r>
            <a:endParaRPr lang="en-US" dirty="0"/>
          </a:p>
          <a:p>
            <a:pPr marL="230188" indent="-230188"/>
            <a:r>
              <a:rPr lang="en-US" dirty="0" smtClean="0"/>
              <a:t>DISA</a:t>
            </a:r>
            <a:r>
              <a:rPr lang="en-US" dirty="0"/>
              <a:t>, “Cloud Connection Process guide (CCPG).”  </a:t>
            </a:r>
            <a:r>
              <a:rPr lang="en-US" dirty="0" smtClean="0"/>
              <a:t>Version 2, 6/2/2017. </a:t>
            </a:r>
            <a:endParaRPr lang="en-US" dirty="0"/>
          </a:p>
          <a:p>
            <a:pPr marL="230188" indent="-230188"/>
            <a:r>
              <a:rPr lang="en-US" dirty="0" smtClean="0"/>
              <a:t>DOD </a:t>
            </a:r>
            <a:r>
              <a:rPr lang="en-US" dirty="0"/>
              <a:t>Instruction 5015.02.  </a:t>
            </a:r>
            <a:r>
              <a:rPr lang="en-US" dirty="0" smtClean="0"/>
              <a:t>DoD </a:t>
            </a:r>
            <a:r>
              <a:rPr lang="en-US" dirty="0"/>
              <a:t>Records Management Program</a:t>
            </a:r>
            <a:r>
              <a:rPr lang="en-US" dirty="0" smtClean="0"/>
              <a:t>. 2/24/2015</a:t>
            </a:r>
            <a:r>
              <a:rPr lang="en-US" dirty="0"/>
              <a:t>.</a:t>
            </a:r>
          </a:p>
          <a:p>
            <a:pPr marL="230188" indent="-230188"/>
            <a:r>
              <a:rPr lang="en-US" dirty="0" smtClean="0"/>
              <a:t>Executive </a:t>
            </a:r>
            <a:r>
              <a:rPr lang="en-US" dirty="0"/>
              <a:t>Order 13526.  </a:t>
            </a:r>
            <a:r>
              <a:rPr lang="en-US" dirty="0" smtClean="0"/>
              <a:t>Classified </a:t>
            </a:r>
            <a:r>
              <a:rPr lang="en-US" dirty="0"/>
              <a:t>National Security Information</a:t>
            </a:r>
            <a:r>
              <a:rPr lang="en-US" dirty="0" smtClean="0"/>
              <a:t>. 12/29/2009</a:t>
            </a:r>
            <a:r>
              <a:rPr lang="en-US" dirty="0"/>
              <a:t>.</a:t>
            </a:r>
          </a:p>
          <a:p>
            <a:pPr marL="230188" indent="-230188"/>
            <a:r>
              <a:rPr lang="en-US" dirty="0" smtClean="0"/>
              <a:t>Federal </a:t>
            </a:r>
            <a:r>
              <a:rPr lang="en-US" dirty="0"/>
              <a:t>Cloud Computing Strategy. </a:t>
            </a:r>
            <a:r>
              <a:rPr lang="en-US" dirty="0" smtClean="0"/>
              <a:t>Cloud </a:t>
            </a:r>
            <a:r>
              <a:rPr lang="en-US" dirty="0"/>
              <a:t>First </a:t>
            </a:r>
            <a:r>
              <a:rPr lang="en-US" dirty="0" smtClean="0"/>
              <a:t>Policy, </a:t>
            </a:r>
            <a:r>
              <a:rPr lang="en-US" dirty="0"/>
              <a:t>US Chief Information Officer. </a:t>
            </a:r>
            <a:r>
              <a:rPr lang="en-US" dirty="0" smtClean="0"/>
              <a:t>2/8/2011.</a:t>
            </a:r>
            <a:endParaRPr lang="en-US" dirty="0"/>
          </a:p>
          <a:p>
            <a:pPr marL="230188" indent="-230188"/>
            <a:r>
              <a:rPr lang="en-US" dirty="0" smtClean="0"/>
              <a:t>OMB</a:t>
            </a:r>
            <a:r>
              <a:rPr lang="en-US" dirty="0"/>
              <a:t>.  “Managing Government Records.” OMB M-12-18.  </a:t>
            </a:r>
            <a:r>
              <a:rPr lang="en-US" dirty="0" smtClean="0"/>
              <a:t>8/24/2012</a:t>
            </a:r>
            <a:r>
              <a:rPr lang="en-US" dirty="0"/>
              <a:t>.</a:t>
            </a:r>
          </a:p>
          <a:p>
            <a:pPr marL="230188" indent="-230188"/>
            <a:r>
              <a:rPr lang="en-US" dirty="0" smtClean="0"/>
              <a:t>NIST </a:t>
            </a:r>
            <a:r>
              <a:rPr lang="en-US" dirty="0"/>
              <a:t>SP 800-144.  “Guidelines on Security and Privacy in Public Cloud Computing.”  December 2011.</a:t>
            </a:r>
          </a:p>
          <a:p>
            <a:pPr marL="230188" indent="-230188"/>
            <a:r>
              <a:rPr lang="en-US" dirty="0" smtClean="0"/>
              <a:t>NIST </a:t>
            </a:r>
            <a:r>
              <a:rPr lang="en-US" dirty="0"/>
              <a:t>SP 800-145:  Definition of Cloud Computing.  September 2011. </a:t>
            </a:r>
          </a:p>
          <a:p>
            <a:pPr marL="230188" indent="-230188"/>
            <a:r>
              <a:rPr lang="en-US" dirty="0" smtClean="0"/>
              <a:t>NIST </a:t>
            </a:r>
            <a:r>
              <a:rPr lang="en-US" dirty="0"/>
              <a:t>SP 800-146:  Cloud Computing Synopsis and Recommendations.  May 2012</a:t>
            </a:r>
          </a:p>
          <a:p>
            <a:pPr marL="230188" indent="-230188"/>
            <a:r>
              <a:rPr lang="en-US" dirty="0" smtClean="0"/>
              <a:t>NIST </a:t>
            </a:r>
            <a:r>
              <a:rPr lang="en-US" dirty="0"/>
              <a:t>SP 500-292.  “NIST Cloud Computing Reference Architecture.” September 2011.</a:t>
            </a:r>
          </a:p>
          <a:p>
            <a:pPr marL="230188" indent="-230188"/>
            <a:endParaRPr lang="en-US" dirty="0"/>
          </a:p>
        </p:txBody>
      </p:sp>
      <p:sp>
        <p:nvSpPr>
          <p:cNvPr id="3" name="Slide Number Placeholder 2"/>
          <p:cNvSpPr>
            <a:spLocks noGrp="1"/>
          </p:cNvSpPr>
          <p:nvPr>
            <p:ph type="sldNum" sz="quarter" idx="4294967295"/>
          </p:nvPr>
        </p:nvSpPr>
        <p:spPr>
          <a:xfrm>
            <a:off x="7010400" y="6519863"/>
            <a:ext cx="2133600" cy="365125"/>
          </a:xfrm>
        </p:spPr>
        <p:txBody>
          <a:bodyPr/>
          <a:lstStyle/>
          <a:p>
            <a:fld id="{04ED06A7-BC9F-46E1-945E-F835971F0E39}" type="slidenum">
              <a:rPr lang="en-US" smtClean="0"/>
              <a:t>41</a:t>
            </a:fld>
            <a:endParaRPr lang="en-US" dirty="0"/>
          </a:p>
        </p:txBody>
      </p:sp>
    </p:spTree>
    <p:extLst>
      <p:ext uri="{BB962C8B-B14F-4D97-AF65-F5344CB8AC3E}">
        <p14:creationId xmlns:p14="http://schemas.microsoft.com/office/powerpoint/2010/main" val="4305845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457200"/>
            <a:ext cx="7467599" cy="914400"/>
          </a:xfrm>
        </p:spPr>
        <p:txBody>
          <a:bodyPr/>
          <a:lstStyle/>
          <a:p>
            <a:r>
              <a:rPr lang="en-US" dirty="0" smtClean="0"/>
              <a:t>There are three primary cloud service models: IaaS, PaaS, and SaaS</a:t>
            </a:r>
            <a:endParaRPr lang="en-US" dirty="0"/>
          </a:p>
        </p:txBody>
      </p:sp>
      <p:sp>
        <p:nvSpPr>
          <p:cNvPr id="3" name="Content Placeholder 2"/>
          <p:cNvSpPr>
            <a:spLocks noGrp="1"/>
          </p:cNvSpPr>
          <p:nvPr>
            <p:ph idx="1"/>
          </p:nvPr>
        </p:nvSpPr>
        <p:spPr>
          <a:xfrm>
            <a:off x="375082" y="1295400"/>
            <a:ext cx="4191000" cy="4724400"/>
          </a:xfrm>
        </p:spPr>
        <p:txBody>
          <a:bodyPr>
            <a:noAutofit/>
          </a:bodyPr>
          <a:lstStyle/>
          <a:p>
            <a:r>
              <a:rPr lang="en-US" sz="1800" b="1" dirty="0" smtClean="0"/>
              <a:t>Infrastructure as a Service</a:t>
            </a:r>
          </a:p>
          <a:p>
            <a:pPr lvl="1"/>
            <a:r>
              <a:rPr lang="en-US" sz="1800" dirty="0" smtClean="0"/>
              <a:t>Virtual Servers</a:t>
            </a:r>
          </a:p>
          <a:p>
            <a:pPr lvl="1"/>
            <a:r>
              <a:rPr lang="en-US" sz="1800" dirty="0" smtClean="0"/>
              <a:t>Storage Services</a:t>
            </a:r>
          </a:p>
          <a:p>
            <a:pPr lvl="1"/>
            <a:r>
              <a:rPr lang="en-US" sz="1800" dirty="0" smtClean="0"/>
              <a:t>Network Services</a:t>
            </a:r>
          </a:p>
          <a:p>
            <a:r>
              <a:rPr lang="en-US" sz="1800" b="1" dirty="0" smtClean="0"/>
              <a:t>Platform as a Service</a:t>
            </a:r>
          </a:p>
          <a:p>
            <a:pPr lvl="1"/>
            <a:r>
              <a:rPr lang="en-US" sz="1800" dirty="0" smtClean="0"/>
              <a:t>Application Development Servers</a:t>
            </a:r>
          </a:p>
          <a:p>
            <a:pPr lvl="1"/>
            <a:r>
              <a:rPr lang="en-US" sz="1800" dirty="0" smtClean="0"/>
              <a:t>Programming Support</a:t>
            </a:r>
          </a:p>
          <a:p>
            <a:pPr lvl="1"/>
            <a:r>
              <a:rPr lang="en-US" sz="1800" dirty="0" smtClean="0"/>
              <a:t>Developer Services</a:t>
            </a:r>
          </a:p>
          <a:p>
            <a:pPr lvl="1"/>
            <a:r>
              <a:rPr lang="en-US" sz="1800" dirty="0" smtClean="0"/>
              <a:t>Data Services</a:t>
            </a:r>
          </a:p>
          <a:p>
            <a:r>
              <a:rPr lang="en-US" sz="1800" b="1" dirty="0" smtClean="0"/>
              <a:t>Software as a Service</a:t>
            </a:r>
          </a:p>
          <a:p>
            <a:pPr lvl="1"/>
            <a:r>
              <a:rPr lang="en-US" sz="1800" dirty="0" smtClean="0"/>
              <a:t>Office Automation</a:t>
            </a:r>
          </a:p>
          <a:p>
            <a:pPr lvl="1"/>
            <a:r>
              <a:rPr lang="en-US" sz="1800" dirty="0" smtClean="0"/>
              <a:t>Enterprise Mission Applications</a:t>
            </a:r>
          </a:p>
          <a:p>
            <a:pPr lvl="1"/>
            <a:r>
              <a:rPr lang="en-US" sz="1800" dirty="0" smtClean="0"/>
              <a:t>Communications Services</a:t>
            </a:r>
            <a:endParaRPr lang="en-US" sz="1800"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5</a:t>
            </a:fld>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6082" y="1981200"/>
            <a:ext cx="4267199" cy="37711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042638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14313"/>
            <a:ext cx="7315200" cy="914400"/>
          </a:xfrm>
        </p:spPr>
        <p:txBody>
          <a:bodyPr/>
          <a:lstStyle/>
          <a:p>
            <a:r>
              <a:rPr lang="en-US" dirty="0" smtClean="0"/>
              <a:t>There are also several options for deploying cloud services</a:t>
            </a:r>
            <a:endParaRPr lang="en-US" dirty="0"/>
          </a:p>
        </p:txBody>
      </p:sp>
      <p:sp>
        <p:nvSpPr>
          <p:cNvPr id="3" name="Content Placeholder 2"/>
          <p:cNvSpPr>
            <a:spLocks noGrp="1"/>
          </p:cNvSpPr>
          <p:nvPr>
            <p:ph idx="1"/>
          </p:nvPr>
        </p:nvSpPr>
        <p:spPr>
          <a:xfrm>
            <a:off x="304800" y="1447800"/>
            <a:ext cx="4343400" cy="5181600"/>
          </a:xfrm>
        </p:spPr>
        <p:txBody>
          <a:bodyPr>
            <a:noAutofit/>
          </a:bodyPr>
          <a:lstStyle/>
          <a:p>
            <a:r>
              <a:rPr lang="en-US" sz="1600" b="1" dirty="0" smtClean="0"/>
              <a:t>Private Cloud </a:t>
            </a:r>
            <a:r>
              <a:rPr lang="en-US" sz="1600" dirty="0" smtClean="0"/>
              <a:t>– infrastructure is deployed solely for a single customer’s requirements</a:t>
            </a:r>
          </a:p>
          <a:p>
            <a:r>
              <a:rPr lang="en-US" sz="1600" b="1" dirty="0" smtClean="0"/>
              <a:t>Public Cloud </a:t>
            </a:r>
            <a:r>
              <a:rPr lang="en-US" sz="1600" dirty="0" smtClean="0"/>
              <a:t>– infrastructure is shared by diverse tenants at cloud service provider’s facilities</a:t>
            </a:r>
          </a:p>
          <a:p>
            <a:r>
              <a:rPr lang="en-US" sz="1600" b="1" dirty="0" smtClean="0"/>
              <a:t>Community Cloud </a:t>
            </a:r>
            <a:r>
              <a:rPr lang="en-US" sz="1600" dirty="0" smtClean="0"/>
              <a:t>– infrastructure is shared by similar types of tenants with similar requirements (e.g. the DoD </a:t>
            </a:r>
            <a:r>
              <a:rPr lang="en-US" sz="1600" dirty="0" err="1" smtClean="0"/>
              <a:t>Milcloud</a:t>
            </a:r>
            <a:r>
              <a:rPr lang="en-US" sz="1600" dirty="0" smtClean="0"/>
              <a:t>)</a:t>
            </a:r>
          </a:p>
          <a:p>
            <a:r>
              <a:rPr lang="en-US" sz="1600" b="1" dirty="0" smtClean="0"/>
              <a:t>Hybrid Cloud </a:t>
            </a:r>
            <a:r>
              <a:rPr lang="en-US" sz="1600" dirty="0" smtClean="0"/>
              <a:t>– customer’s IT infrastructure includes both Private Cloud and Public Cloud, more sensitive processing and data are kept on Private Cloud, less sensitive processing is performed on Public Cloud </a:t>
            </a:r>
            <a:r>
              <a:rPr lang="en-US" sz="1600" dirty="0"/>
              <a:t>(</a:t>
            </a:r>
            <a:r>
              <a:rPr lang="en-US" sz="1600" dirty="0" smtClean="0"/>
              <a:t>Public Cloud can be used to  handle non-sensitive surge)</a:t>
            </a:r>
            <a:endParaRPr lang="en-US" sz="1600" dirty="0"/>
          </a:p>
        </p:txBody>
      </p:sp>
      <p:sp>
        <p:nvSpPr>
          <p:cNvPr id="4" name="Slide Number Placeholder 3"/>
          <p:cNvSpPr>
            <a:spLocks noGrp="1"/>
          </p:cNvSpPr>
          <p:nvPr>
            <p:ph type="sldNum" sz="quarter" idx="4294967295"/>
          </p:nvPr>
        </p:nvSpPr>
        <p:spPr>
          <a:xfrm>
            <a:off x="7010400" y="6519863"/>
            <a:ext cx="2133600" cy="365125"/>
          </a:xfrm>
        </p:spPr>
        <p:txBody>
          <a:bodyPr/>
          <a:lstStyle/>
          <a:p>
            <a:fld id="{04ED06A7-BC9F-46E1-945E-F835971F0E39}" type="slidenum">
              <a:rPr lang="en-US" smtClean="0"/>
              <a:t>6</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3135" y="1905000"/>
            <a:ext cx="4285924" cy="3490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3930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p:cNvSpPr/>
          <p:nvPr/>
        </p:nvSpPr>
        <p:spPr>
          <a:xfrm>
            <a:off x="3648489" y="3734613"/>
            <a:ext cx="5328086" cy="1569947"/>
          </a:xfrm>
          <a:prstGeom prst="rect">
            <a:avLst/>
          </a:prstGeom>
          <a:solidFill>
            <a:schemeClr val="accent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p:nvCxnSpPr>
        <p:spPr>
          <a:xfrm>
            <a:off x="4080130" y="2033009"/>
            <a:ext cx="31568" cy="3728751"/>
          </a:xfrm>
          <a:prstGeom prst="line">
            <a:avLst/>
          </a:prstGeom>
          <a:ln w="19050">
            <a:solidFill>
              <a:schemeClr val="accent2"/>
            </a:solidFill>
            <a:prstDash val="dash"/>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a:xfrm>
            <a:off x="1862674" y="597671"/>
            <a:ext cx="6830895" cy="576263"/>
          </a:xfrm>
        </p:spPr>
        <p:txBody>
          <a:bodyPr/>
          <a:lstStyle/>
          <a:p>
            <a:r>
              <a:rPr lang="en-US" dirty="0" smtClean="0">
                <a:solidFill>
                  <a:srgbClr val="FF0000"/>
                </a:solidFill>
              </a:rPr>
              <a:t>Unclassified </a:t>
            </a:r>
            <a:r>
              <a:rPr lang="en-US" dirty="0" smtClean="0"/>
              <a:t>DoD Commercial Cloud Deployment Approach </a:t>
            </a:r>
            <a:endParaRPr lang="en-US" dirty="0"/>
          </a:p>
        </p:txBody>
      </p:sp>
      <p:cxnSp>
        <p:nvCxnSpPr>
          <p:cNvPr id="6" name="Straight Connector 5"/>
          <p:cNvCxnSpPr>
            <a:stCxn id="66" idx="4"/>
            <a:endCxn id="7" idx="3"/>
          </p:cNvCxnSpPr>
          <p:nvPr/>
        </p:nvCxnSpPr>
        <p:spPr>
          <a:xfrm>
            <a:off x="1461177" y="3307700"/>
            <a:ext cx="51323" cy="817421"/>
          </a:xfrm>
          <a:prstGeom prst="line">
            <a:avLst/>
          </a:prstGeom>
        </p:spPr>
        <p:style>
          <a:lnRef idx="1">
            <a:schemeClr val="accent1"/>
          </a:lnRef>
          <a:fillRef idx="0">
            <a:schemeClr val="accent1"/>
          </a:fillRef>
          <a:effectRef idx="0">
            <a:schemeClr val="accent1"/>
          </a:effectRef>
          <a:fontRef idx="minor">
            <a:schemeClr val="tx1"/>
          </a:fontRef>
        </p:style>
      </p:cxnSp>
      <p:sp>
        <p:nvSpPr>
          <p:cNvPr id="7" name="Cloud 6"/>
          <p:cNvSpPr/>
          <p:nvPr/>
        </p:nvSpPr>
        <p:spPr>
          <a:xfrm>
            <a:off x="227387" y="4053595"/>
            <a:ext cx="2570225" cy="1250964"/>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b="1" dirty="0">
              <a:solidFill>
                <a:schemeClr val="tx1"/>
              </a:solidFill>
              <a:latin typeface="Arial" panose="020B0604020202020204" pitchFamily="34" charset="0"/>
              <a:cs typeface="Arial" panose="020B0604020202020204" pitchFamily="34" charset="0"/>
            </a:endParaRPr>
          </a:p>
        </p:txBody>
      </p:sp>
      <p:sp>
        <p:nvSpPr>
          <p:cNvPr id="12" name="TextBox 11"/>
          <p:cNvSpPr txBox="1"/>
          <p:nvPr/>
        </p:nvSpPr>
        <p:spPr>
          <a:xfrm>
            <a:off x="3160235" y="1786788"/>
            <a:ext cx="2117887" cy="246221"/>
          </a:xfrm>
          <a:prstGeom prst="rect">
            <a:avLst/>
          </a:prstGeom>
          <a:noFill/>
        </p:spPr>
        <p:txBody>
          <a:bodyPr wrap="none" rtlCol="0">
            <a:spAutoFit/>
          </a:bodyPr>
          <a:lstStyle/>
          <a:p>
            <a:r>
              <a:rPr lang="en-US" sz="1000" b="1" dirty="0">
                <a:latin typeface="Arial" panose="020B0604020202020204" pitchFamily="34" charset="0"/>
                <a:cs typeface="Arial" panose="020B0604020202020204" pitchFamily="34" charset="0"/>
              </a:rPr>
              <a:t>Cyber Command C2 Operations</a:t>
            </a:r>
          </a:p>
        </p:txBody>
      </p:sp>
      <p:sp>
        <p:nvSpPr>
          <p:cNvPr id="17" name="Cloud 16"/>
          <p:cNvSpPr/>
          <p:nvPr/>
        </p:nvSpPr>
        <p:spPr>
          <a:xfrm>
            <a:off x="5191271" y="2179279"/>
            <a:ext cx="1711491" cy="825881"/>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Internet</a:t>
            </a:r>
          </a:p>
        </p:txBody>
      </p:sp>
      <p:cxnSp>
        <p:nvCxnSpPr>
          <p:cNvPr id="23" name="Straight Connector 22"/>
          <p:cNvCxnSpPr>
            <a:stCxn id="7" idx="0"/>
            <a:endCxn id="20" idx="1"/>
          </p:cNvCxnSpPr>
          <p:nvPr/>
        </p:nvCxnSpPr>
        <p:spPr>
          <a:xfrm>
            <a:off x="2795470" y="4679078"/>
            <a:ext cx="908467" cy="7143"/>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20" idx="3"/>
            <a:endCxn id="25" idx="1"/>
          </p:cNvCxnSpPr>
          <p:nvPr/>
        </p:nvCxnSpPr>
        <p:spPr>
          <a:xfrm flipV="1">
            <a:off x="5050600" y="4674188"/>
            <a:ext cx="393843" cy="12032"/>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a:stCxn id="25" idx="3"/>
          </p:cNvCxnSpPr>
          <p:nvPr/>
        </p:nvCxnSpPr>
        <p:spPr>
          <a:xfrm>
            <a:off x="6639254" y="4674188"/>
            <a:ext cx="407280" cy="12032"/>
          </a:xfrm>
          <a:prstGeom prst="line">
            <a:avLst/>
          </a:prstGeom>
        </p:spPr>
        <p:style>
          <a:lnRef idx="1">
            <a:schemeClr val="accent1"/>
          </a:lnRef>
          <a:fillRef idx="0">
            <a:schemeClr val="accent1"/>
          </a:fillRef>
          <a:effectRef idx="0">
            <a:schemeClr val="accent1"/>
          </a:effectRef>
          <a:fontRef idx="minor">
            <a:schemeClr val="tx1"/>
          </a:fontRef>
        </p:style>
      </p:cxnSp>
      <p:pic>
        <p:nvPicPr>
          <p:cNvPr id="27" name="Picture 26"/>
          <p:cNvPicPr>
            <a:picLocks noChangeAspect="1"/>
          </p:cNvPicPr>
          <p:nvPr/>
        </p:nvPicPr>
        <p:blipFill>
          <a:blip r:embed="rId2"/>
          <a:stretch>
            <a:fillRect/>
          </a:stretch>
        </p:blipFill>
        <p:spPr>
          <a:xfrm>
            <a:off x="683536" y="3472186"/>
            <a:ext cx="744413" cy="610133"/>
          </a:xfrm>
          <a:prstGeom prst="rect">
            <a:avLst/>
          </a:prstGeom>
        </p:spPr>
      </p:pic>
      <p:sp>
        <p:nvSpPr>
          <p:cNvPr id="3" name="TextBox 2"/>
          <p:cNvSpPr txBox="1"/>
          <p:nvPr/>
        </p:nvSpPr>
        <p:spPr>
          <a:xfrm>
            <a:off x="1136711" y="4777622"/>
            <a:ext cx="460382" cy="230832"/>
          </a:xfrm>
          <a:prstGeom prst="rect">
            <a:avLst/>
          </a:prstGeom>
          <a:noFill/>
        </p:spPr>
        <p:txBody>
          <a:bodyPr wrap="none" rtlCol="0">
            <a:spAutoFit/>
          </a:bodyPr>
          <a:lstStyle/>
          <a:p>
            <a:r>
              <a:rPr lang="en-US" sz="900" b="1" dirty="0">
                <a:latin typeface="Arial" panose="020B0604020202020204" pitchFamily="34" charset="0"/>
                <a:cs typeface="Arial" panose="020B0604020202020204" pitchFamily="34" charset="0"/>
              </a:rPr>
              <a:t>DISN</a:t>
            </a:r>
          </a:p>
        </p:txBody>
      </p:sp>
      <p:grpSp>
        <p:nvGrpSpPr>
          <p:cNvPr id="13" name="Group 12"/>
          <p:cNvGrpSpPr/>
          <p:nvPr/>
        </p:nvGrpSpPr>
        <p:grpSpPr>
          <a:xfrm>
            <a:off x="3703937" y="4126663"/>
            <a:ext cx="1346663" cy="1110905"/>
            <a:chOff x="4225635" y="3449884"/>
            <a:chExt cx="1346663" cy="1110905"/>
          </a:xfrm>
        </p:grpSpPr>
        <p:sp>
          <p:nvSpPr>
            <p:cNvPr id="20" name="Rectangle 19"/>
            <p:cNvSpPr/>
            <p:nvPr/>
          </p:nvSpPr>
          <p:spPr>
            <a:xfrm>
              <a:off x="4225635" y="3458095"/>
              <a:ext cx="1346663" cy="11026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cs typeface="Arial" panose="020B0604020202020204" pitchFamily="34" charset="0"/>
              </a:endParaRPr>
            </a:p>
          </p:txBody>
        </p:sp>
        <p:sp>
          <p:nvSpPr>
            <p:cNvPr id="21" name="TextBox 20"/>
            <p:cNvSpPr txBox="1"/>
            <p:nvPr/>
          </p:nvSpPr>
          <p:spPr>
            <a:xfrm>
              <a:off x="4225636" y="3449884"/>
              <a:ext cx="1346662" cy="430887"/>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Cloud Access Points</a:t>
              </a:r>
            </a:p>
            <a:p>
              <a:pPr algn="ctr"/>
              <a:r>
                <a:rPr lang="en-US" sz="700" dirty="0">
                  <a:latin typeface="Arial" panose="020B0604020202020204" pitchFamily="34" charset="0"/>
                  <a:cs typeface="Arial" panose="020B0604020202020204" pitchFamily="34" charset="0"/>
                </a:rPr>
                <a:t>Boundary Protection for Impact Level 4 &amp; 5</a:t>
              </a:r>
            </a:p>
          </p:txBody>
        </p:sp>
        <p:pic>
          <p:nvPicPr>
            <p:cNvPr id="54" name="Picture 53"/>
            <p:cNvPicPr>
              <a:picLocks noChangeAspect="1"/>
            </p:cNvPicPr>
            <p:nvPr/>
          </p:nvPicPr>
          <p:blipFill>
            <a:blip r:embed="rId3"/>
            <a:stretch>
              <a:fillRect/>
            </a:stretch>
          </p:blipFill>
          <p:spPr>
            <a:xfrm>
              <a:off x="4253204" y="4009442"/>
              <a:ext cx="457200" cy="306846"/>
            </a:xfrm>
            <a:prstGeom prst="rect">
              <a:avLst/>
            </a:prstGeom>
          </p:spPr>
        </p:pic>
        <p:pic>
          <p:nvPicPr>
            <p:cNvPr id="55" name="Picture 54"/>
            <p:cNvPicPr>
              <a:picLocks noChangeAspect="1"/>
            </p:cNvPicPr>
            <p:nvPr/>
          </p:nvPicPr>
          <p:blipFill>
            <a:blip r:embed="rId4"/>
            <a:stretch>
              <a:fillRect/>
            </a:stretch>
          </p:blipFill>
          <p:spPr>
            <a:xfrm>
              <a:off x="4770303" y="3922453"/>
              <a:ext cx="274320" cy="420591"/>
            </a:xfrm>
            <a:prstGeom prst="rect">
              <a:avLst/>
            </a:prstGeom>
          </p:spPr>
        </p:pic>
        <p:pic>
          <p:nvPicPr>
            <p:cNvPr id="56" name="Picture 55"/>
            <p:cNvPicPr>
              <a:picLocks noChangeAspect="1"/>
            </p:cNvPicPr>
            <p:nvPr/>
          </p:nvPicPr>
          <p:blipFill>
            <a:blip r:embed="rId5"/>
            <a:stretch>
              <a:fillRect/>
            </a:stretch>
          </p:blipFill>
          <p:spPr>
            <a:xfrm>
              <a:off x="5086783" y="3970261"/>
              <a:ext cx="457200" cy="365361"/>
            </a:xfrm>
            <a:prstGeom prst="rect">
              <a:avLst/>
            </a:prstGeom>
          </p:spPr>
        </p:pic>
      </p:grpSp>
      <p:grpSp>
        <p:nvGrpSpPr>
          <p:cNvPr id="71" name="Group 70"/>
          <p:cNvGrpSpPr/>
          <p:nvPr/>
        </p:nvGrpSpPr>
        <p:grpSpPr>
          <a:xfrm>
            <a:off x="5444442" y="4216988"/>
            <a:ext cx="1194812" cy="914400"/>
            <a:chOff x="5682706" y="3411250"/>
            <a:chExt cx="1194812" cy="914400"/>
          </a:xfrm>
        </p:grpSpPr>
        <p:sp>
          <p:nvSpPr>
            <p:cNvPr id="25" name="Rectangle 24"/>
            <p:cNvSpPr/>
            <p:nvPr/>
          </p:nvSpPr>
          <p:spPr>
            <a:xfrm>
              <a:off x="5682706" y="3411250"/>
              <a:ext cx="1194812" cy="9144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cs typeface="Arial" panose="020B0604020202020204" pitchFamily="34" charset="0"/>
              </a:endParaRPr>
            </a:p>
          </p:txBody>
        </p:sp>
        <p:sp>
          <p:nvSpPr>
            <p:cNvPr id="26" name="TextBox 25"/>
            <p:cNvSpPr txBox="1"/>
            <p:nvPr/>
          </p:nvSpPr>
          <p:spPr>
            <a:xfrm>
              <a:off x="5750622" y="3466306"/>
              <a:ext cx="1100686" cy="538609"/>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Meet-Me Point</a:t>
              </a:r>
            </a:p>
            <a:p>
              <a:pPr algn="ctr"/>
              <a:r>
                <a:rPr lang="en-US" sz="700" dirty="0">
                  <a:latin typeface="Arial" panose="020B0604020202020204" pitchFamily="34" charset="0"/>
                  <a:cs typeface="Arial" panose="020B0604020202020204" pitchFamily="34" charset="0"/>
                </a:rPr>
                <a:t>Central Location for DoD and Cloud Connections</a:t>
              </a:r>
            </a:p>
          </p:txBody>
        </p:sp>
        <p:pic>
          <p:nvPicPr>
            <p:cNvPr id="57" name="Picture 56"/>
            <p:cNvPicPr>
              <a:picLocks noChangeAspect="1"/>
            </p:cNvPicPr>
            <p:nvPr/>
          </p:nvPicPr>
          <p:blipFill>
            <a:blip r:embed="rId6"/>
            <a:stretch>
              <a:fillRect/>
            </a:stretch>
          </p:blipFill>
          <p:spPr>
            <a:xfrm>
              <a:off x="5871900" y="4033185"/>
              <a:ext cx="324488" cy="238333"/>
            </a:xfrm>
            <a:prstGeom prst="rect">
              <a:avLst/>
            </a:prstGeom>
          </p:spPr>
        </p:pic>
        <p:pic>
          <p:nvPicPr>
            <p:cNvPr id="58" name="Picture 57"/>
            <p:cNvPicPr>
              <a:picLocks noChangeAspect="1"/>
            </p:cNvPicPr>
            <p:nvPr/>
          </p:nvPicPr>
          <p:blipFill>
            <a:blip r:embed="rId7"/>
            <a:stretch>
              <a:fillRect/>
            </a:stretch>
          </p:blipFill>
          <p:spPr>
            <a:xfrm>
              <a:off x="6452396" y="3988714"/>
              <a:ext cx="308386" cy="327274"/>
            </a:xfrm>
            <a:prstGeom prst="rect">
              <a:avLst/>
            </a:prstGeom>
          </p:spPr>
        </p:pic>
      </p:grpSp>
      <p:grpSp>
        <p:nvGrpSpPr>
          <p:cNvPr id="8" name="Group 7"/>
          <p:cNvGrpSpPr/>
          <p:nvPr/>
        </p:nvGrpSpPr>
        <p:grpSpPr>
          <a:xfrm>
            <a:off x="7263008" y="1795100"/>
            <a:ext cx="1765716" cy="1488080"/>
            <a:chOff x="6258459" y="937850"/>
            <a:chExt cx="1765716" cy="1488080"/>
          </a:xfrm>
        </p:grpSpPr>
        <p:sp>
          <p:nvSpPr>
            <p:cNvPr id="37" name="TextBox 36"/>
            <p:cNvSpPr txBox="1"/>
            <p:nvPr/>
          </p:nvSpPr>
          <p:spPr>
            <a:xfrm>
              <a:off x="6306950" y="1117965"/>
              <a:ext cx="1346662" cy="446276"/>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Off Premise Level 2 Approved Vendors</a:t>
              </a:r>
            </a:p>
            <a:p>
              <a:pPr algn="ctr"/>
              <a:endParaRPr lang="en-US" sz="700" dirty="0">
                <a:latin typeface="Arial" panose="020B0604020202020204" pitchFamily="34" charset="0"/>
                <a:cs typeface="Arial" panose="020B0604020202020204" pitchFamily="34" charset="0"/>
              </a:endParaRPr>
            </a:p>
          </p:txBody>
        </p:sp>
        <p:pic>
          <p:nvPicPr>
            <p:cNvPr id="50" name="Picture 49"/>
            <p:cNvPicPr>
              <a:picLocks noChangeAspect="1"/>
            </p:cNvPicPr>
            <p:nvPr/>
          </p:nvPicPr>
          <p:blipFill>
            <a:blip r:embed="rId8"/>
            <a:stretch>
              <a:fillRect/>
            </a:stretch>
          </p:blipFill>
          <p:spPr>
            <a:xfrm>
              <a:off x="6398217" y="1510449"/>
              <a:ext cx="457200" cy="302323"/>
            </a:xfrm>
            <a:prstGeom prst="rect">
              <a:avLst/>
            </a:prstGeom>
          </p:spPr>
        </p:pic>
        <p:sp>
          <p:nvSpPr>
            <p:cNvPr id="5" name="TextBox 4"/>
            <p:cNvSpPr txBox="1"/>
            <p:nvPr/>
          </p:nvSpPr>
          <p:spPr>
            <a:xfrm>
              <a:off x="6379688" y="1780903"/>
              <a:ext cx="553357" cy="184666"/>
            </a:xfrm>
            <a:prstGeom prst="rect">
              <a:avLst/>
            </a:prstGeom>
            <a:noFill/>
          </p:spPr>
          <p:txBody>
            <a:bodyPr wrap="none" rtlCol="0">
              <a:spAutoFit/>
            </a:bodyPr>
            <a:lstStyle/>
            <a:p>
              <a:r>
                <a:rPr lang="en-US" sz="600" b="1" dirty="0">
                  <a:latin typeface="Arial" panose="020B0604020202020204" pitchFamily="34" charset="0"/>
                  <a:cs typeface="Arial" panose="020B0604020202020204" pitchFamily="34" charset="0"/>
                </a:rPr>
                <a:t>East/West</a:t>
              </a:r>
            </a:p>
          </p:txBody>
        </p:sp>
        <p:pic>
          <p:nvPicPr>
            <p:cNvPr id="53" name="Picture 52"/>
            <p:cNvPicPr>
              <a:picLocks noChangeAspect="1"/>
            </p:cNvPicPr>
            <p:nvPr/>
          </p:nvPicPr>
          <p:blipFill>
            <a:blip r:embed="rId9"/>
            <a:stretch>
              <a:fillRect/>
            </a:stretch>
          </p:blipFill>
          <p:spPr>
            <a:xfrm>
              <a:off x="7035418" y="1516273"/>
              <a:ext cx="988757" cy="472090"/>
            </a:xfrm>
            <a:prstGeom prst="rect">
              <a:avLst/>
            </a:prstGeom>
          </p:spPr>
        </p:pic>
        <p:sp>
          <p:nvSpPr>
            <p:cNvPr id="36" name="Oval 35"/>
            <p:cNvSpPr/>
            <p:nvPr/>
          </p:nvSpPr>
          <p:spPr>
            <a:xfrm>
              <a:off x="6258459" y="937850"/>
              <a:ext cx="1443644" cy="148808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16" name="Straight Connector 15"/>
          <p:cNvCxnSpPr>
            <a:endCxn id="17" idx="2"/>
          </p:cNvCxnSpPr>
          <p:nvPr/>
        </p:nvCxnSpPr>
        <p:spPr>
          <a:xfrm flipV="1">
            <a:off x="4217245" y="2592219"/>
            <a:ext cx="979335" cy="650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17" idx="0"/>
          </p:cNvCxnSpPr>
          <p:nvPr/>
        </p:nvCxnSpPr>
        <p:spPr>
          <a:xfrm>
            <a:off x="6901336" y="2592219"/>
            <a:ext cx="36000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7" idx="2"/>
          </p:cNvCxnSpPr>
          <p:nvPr/>
        </p:nvCxnSpPr>
        <p:spPr>
          <a:xfrm>
            <a:off x="4810503" y="2460865"/>
            <a:ext cx="386076" cy="131354"/>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1699538" y="3242876"/>
            <a:ext cx="1857540" cy="882245"/>
          </a:xfrm>
          <a:prstGeom prst="line">
            <a:avLst/>
          </a:prstGeom>
        </p:spPr>
        <p:style>
          <a:lnRef idx="1">
            <a:schemeClr val="accent1"/>
          </a:lnRef>
          <a:fillRef idx="0">
            <a:schemeClr val="accent1"/>
          </a:fillRef>
          <a:effectRef idx="0">
            <a:schemeClr val="accent1"/>
          </a:effectRef>
          <a:fontRef idx="minor">
            <a:schemeClr val="tx1"/>
          </a:fontRef>
        </p:style>
      </p:cxnSp>
      <p:grpSp>
        <p:nvGrpSpPr>
          <p:cNvPr id="61" name="Group 60"/>
          <p:cNvGrpSpPr/>
          <p:nvPr/>
        </p:nvGrpSpPr>
        <p:grpSpPr>
          <a:xfrm>
            <a:off x="740339" y="1819619"/>
            <a:ext cx="1441675" cy="1488080"/>
            <a:chOff x="6258459" y="937850"/>
            <a:chExt cx="1443644" cy="1488080"/>
          </a:xfrm>
        </p:grpSpPr>
        <p:sp>
          <p:nvSpPr>
            <p:cNvPr id="62" name="TextBox 61"/>
            <p:cNvSpPr txBox="1"/>
            <p:nvPr/>
          </p:nvSpPr>
          <p:spPr>
            <a:xfrm>
              <a:off x="6306949" y="1117965"/>
              <a:ext cx="1395153" cy="446276"/>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On Premise</a:t>
              </a:r>
              <a:r>
                <a:rPr lang="en-US" sz="800" b="1" dirty="0">
                  <a:solidFill>
                    <a:srgbClr val="FF0000"/>
                  </a:solidFill>
                  <a:latin typeface="Arial" panose="020B0604020202020204" pitchFamily="34" charset="0"/>
                  <a:cs typeface="Arial" panose="020B0604020202020204" pitchFamily="34" charset="0"/>
                </a:rPr>
                <a:t> Level 1-5</a:t>
              </a:r>
              <a:r>
                <a:rPr lang="en-US" sz="800" b="1" dirty="0">
                  <a:latin typeface="Arial" panose="020B0604020202020204" pitchFamily="34" charset="0"/>
                  <a:cs typeface="Arial" panose="020B0604020202020204" pitchFamily="34" charset="0"/>
                </a:rPr>
                <a:t> Cloud Providers</a:t>
              </a:r>
            </a:p>
            <a:p>
              <a:pPr algn="ctr"/>
              <a:endParaRPr lang="en-US" sz="700" dirty="0">
                <a:latin typeface="Arial" panose="020B0604020202020204" pitchFamily="34" charset="0"/>
                <a:cs typeface="Arial" panose="020B0604020202020204" pitchFamily="34" charset="0"/>
              </a:endParaRPr>
            </a:p>
          </p:txBody>
        </p:sp>
        <p:sp>
          <p:nvSpPr>
            <p:cNvPr id="66" name="Oval 65"/>
            <p:cNvSpPr/>
            <p:nvPr/>
          </p:nvSpPr>
          <p:spPr>
            <a:xfrm>
              <a:off x="6258459" y="937850"/>
              <a:ext cx="1443644" cy="148808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2" name="Picture 4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3158" y="2464347"/>
            <a:ext cx="1294068" cy="403010"/>
          </a:xfrm>
          <a:prstGeom prst="rect">
            <a:avLst/>
          </a:prstGeom>
        </p:spPr>
      </p:pic>
      <p:sp>
        <p:nvSpPr>
          <p:cNvPr id="76" name="Cloud 75"/>
          <p:cNvSpPr/>
          <p:nvPr/>
        </p:nvSpPr>
        <p:spPr>
          <a:xfrm>
            <a:off x="2110572" y="2654088"/>
            <a:ext cx="1245585" cy="763924"/>
          </a:xfrm>
          <a:prstGeom prst="cloud">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a:solidFill>
                  <a:schemeClr val="tx1"/>
                </a:solidFill>
                <a:latin typeface="Arial" panose="020B0604020202020204" pitchFamily="34" charset="0"/>
                <a:cs typeface="Arial" panose="020B0604020202020204" pitchFamily="34" charset="0"/>
              </a:rPr>
              <a:t>Big Data Analytics</a:t>
            </a:r>
          </a:p>
        </p:txBody>
      </p:sp>
      <p:cxnSp>
        <p:nvCxnSpPr>
          <p:cNvPr id="80" name="Straight Connector 79"/>
          <p:cNvCxnSpPr>
            <a:stCxn id="76" idx="1"/>
            <a:endCxn id="7" idx="3"/>
          </p:cNvCxnSpPr>
          <p:nvPr/>
        </p:nvCxnSpPr>
        <p:spPr>
          <a:xfrm flipH="1">
            <a:off x="1512500" y="3417200"/>
            <a:ext cx="1220865" cy="707921"/>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512545" y="3716409"/>
            <a:ext cx="400861" cy="214748"/>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a:stCxn id="27" idx="2"/>
          </p:cNvCxnSpPr>
          <p:nvPr/>
        </p:nvCxnSpPr>
        <p:spPr>
          <a:xfrm flipH="1">
            <a:off x="1055742" y="4082318"/>
            <a:ext cx="1" cy="310678"/>
          </a:xfrm>
          <a:prstGeom prst="line">
            <a:avLst/>
          </a:prstGeom>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a:off x="1646132" y="4537274"/>
            <a:ext cx="1017296" cy="38443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b="1">
                <a:solidFill>
                  <a:schemeClr val="tx1"/>
                </a:solidFill>
                <a:latin typeface="Arial" panose="020B0604020202020204" pitchFamily="34" charset="0"/>
                <a:cs typeface="Arial" panose="020B0604020202020204" pitchFamily="34" charset="0"/>
              </a:defRPr>
            </a:lvl1pPr>
          </a:lstStyle>
          <a:p>
            <a:r>
              <a:rPr lang="en-US" sz="600" dirty="0"/>
              <a:t>Global Content Delivery System (Commercial Caching)</a:t>
            </a:r>
          </a:p>
        </p:txBody>
      </p:sp>
      <p:grpSp>
        <p:nvGrpSpPr>
          <p:cNvPr id="4" name="Group 4"/>
          <p:cNvGrpSpPr>
            <a:grpSpLocks noChangeAspect="1"/>
          </p:cNvGrpSpPr>
          <p:nvPr/>
        </p:nvGrpSpPr>
        <p:grpSpPr bwMode="auto">
          <a:xfrm>
            <a:off x="4345987" y="2000793"/>
            <a:ext cx="627062" cy="579438"/>
            <a:chOff x="2635" y="828"/>
            <a:chExt cx="395" cy="365"/>
          </a:xfrm>
        </p:grpSpPr>
        <p:sp>
          <p:nvSpPr>
            <p:cNvPr id="11" name="AutoShape 3"/>
            <p:cNvSpPr>
              <a:spLocks noChangeAspect="1" noChangeArrowheads="1" noTextEdit="1"/>
            </p:cNvSpPr>
            <p:nvPr/>
          </p:nvSpPr>
          <p:spPr bwMode="auto">
            <a:xfrm>
              <a:off x="2635" y="828"/>
              <a:ext cx="395"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5"/>
            <p:cNvSpPr>
              <a:spLocks noEditPoints="1"/>
            </p:cNvSpPr>
            <p:nvPr/>
          </p:nvSpPr>
          <p:spPr bwMode="auto">
            <a:xfrm>
              <a:off x="2786" y="835"/>
              <a:ext cx="72" cy="165"/>
            </a:xfrm>
            <a:custGeom>
              <a:avLst/>
              <a:gdLst>
                <a:gd name="T0" fmla="*/ 214 w 283"/>
                <a:gd name="T1" fmla="*/ 72 h 578"/>
                <a:gd name="T2" fmla="*/ 142 w 283"/>
                <a:gd name="T3" fmla="*/ 0 h 578"/>
                <a:gd name="T4" fmla="*/ 71 w 283"/>
                <a:gd name="T5" fmla="*/ 72 h 578"/>
                <a:gd name="T6" fmla="*/ 142 w 283"/>
                <a:gd name="T7" fmla="*/ 144 h 578"/>
                <a:gd name="T8" fmla="*/ 214 w 283"/>
                <a:gd name="T9" fmla="*/ 72 h 578"/>
                <a:gd name="T10" fmla="*/ 225 w 283"/>
                <a:gd name="T11" fmla="*/ 163 h 578"/>
                <a:gd name="T12" fmla="*/ 58 w 283"/>
                <a:gd name="T13" fmla="*/ 163 h 578"/>
                <a:gd name="T14" fmla="*/ 0 w 283"/>
                <a:gd name="T15" fmla="*/ 222 h 578"/>
                <a:gd name="T16" fmla="*/ 0 w 283"/>
                <a:gd name="T17" fmla="*/ 426 h 578"/>
                <a:gd name="T18" fmla="*/ 45 w 283"/>
                <a:gd name="T19" fmla="*/ 426 h 578"/>
                <a:gd name="T20" fmla="*/ 45 w 283"/>
                <a:gd name="T21" fmla="*/ 307 h 578"/>
                <a:gd name="T22" fmla="*/ 61 w 283"/>
                <a:gd name="T23" fmla="*/ 307 h 578"/>
                <a:gd name="T24" fmla="*/ 61 w 283"/>
                <a:gd name="T25" fmla="*/ 578 h 578"/>
                <a:gd name="T26" fmla="*/ 135 w 283"/>
                <a:gd name="T27" fmla="*/ 578 h 578"/>
                <a:gd name="T28" fmla="*/ 135 w 283"/>
                <a:gd name="T29" fmla="*/ 457 h 578"/>
                <a:gd name="T30" fmla="*/ 142 w 283"/>
                <a:gd name="T31" fmla="*/ 449 h 578"/>
                <a:gd name="T32" fmla="*/ 150 w 283"/>
                <a:gd name="T33" fmla="*/ 457 h 578"/>
                <a:gd name="T34" fmla="*/ 150 w 283"/>
                <a:gd name="T35" fmla="*/ 578 h 578"/>
                <a:gd name="T36" fmla="*/ 228 w 283"/>
                <a:gd name="T37" fmla="*/ 578 h 578"/>
                <a:gd name="T38" fmla="*/ 228 w 283"/>
                <a:gd name="T39" fmla="*/ 307 h 578"/>
                <a:gd name="T40" fmla="*/ 244 w 283"/>
                <a:gd name="T41" fmla="*/ 307 h 578"/>
                <a:gd name="T42" fmla="*/ 244 w 283"/>
                <a:gd name="T43" fmla="*/ 426 h 578"/>
                <a:gd name="T44" fmla="*/ 283 w 283"/>
                <a:gd name="T45" fmla="*/ 426 h 578"/>
                <a:gd name="T46" fmla="*/ 283 w 283"/>
                <a:gd name="T47" fmla="*/ 222 h 578"/>
                <a:gd name="T48" fmla="*/ 225 w 283"/>
                <a:gd name="T49" fmla="*/ 16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578">
                  <a:moveTo>
                    <a:pt x="214" y="72"/>
                  </a:moveTo>
                  <a:cubicBezTo>
                    <a:pt x="214" y="33"/>
                    <a:pt x="182" y="0"/>
                    <a:pt x="142" y="0"/>
                  </a:cubicBezTo>
                  <a:cubicBezTo>
                    <a:pt x="103" y="0"/>
                    <a:pt x="71" y="33"/>
                    <a:pt x="71" y="72"/>
                  </a:cubicBezTo>
                  <a:cubicBezTo>
                    <a:pt x="71" y="112"/>
                    <a:pt x="103" y="144"/>
                    <a:pt x="142" y="144"/>
                  </a:cubicBezTo>
                  <a:cubicBezTo>
                    <a:pt x="182" y="144"/>
                    <a:pt x="214" y="112"/>
                    <a:pt x="214" y="72"/>
                  </a:cubicBezTo>
                  <a:close/>
                  <a:moveTo>
                    <a:pt x="225" y="163"/>
                  </a:moveTo>
                  <a:lnTo>
                    <a:pt x="58" y="163"/>
                  </a:lnTo>
                  <a:cubicBezTo>
                    <a:pt x="26" y="163"/>
                    <a:pt x="0" y="190"/>
                    <a:pt x="0" y="222"/>
                  </a:cubicBezTo>
                  <a:lnTo>
                    <a:pt x="0" y="426"/>
                  </a:lnTo>
                  <a:lnTo>
                    <a:pt x="45" y="426"/>
                  </a:lnTo>
                  <a:lnTo>
                    <a:pt x="45" y="307"/>
                  </a:lnTo>
                  <a:lnTo>
                    <a:pt x="61" y="307"/>
                  </a:lnTo>
                  <a:lnTo>
                    <a:pt x="61" y="578"/>
                  </a:lnTo>
                  <a:lnTo>
                    <a:pt x="135" y="578"/>
                  </a:lnTo>
                  <a:lnTo>
                    <a:pt x="135" y="457"/>
                  </a:lnTo>
                  <a:cubicBezTo>
                    <a:pt x="135" y="453"/>
                    <a:pt x="138" y="449"/>
                    <a:pt x="142" y="449"/>
                  </a:cubicBezTo>
                  <a:cubicBezTo>
                    <a:pt x="147" y="449"/>
                    <a:pt x="150" y="453"/>
                    <a:pt x="150" y="457"/>
                  </a:cubicBezTo>
                  <a:lnTo>
                    <a:pt x="150" y="578"/>
                  </a:lnTo>
                  <a:lnTo>
                    <a:pt x="228" y="578"/>
                  </a:lnTo>
                  <a:lnTo>
                    <a:pt x="228" y="307"/>
                  </a:lnTo>
                  <a:lnTo>
                    <a:pt x="244" y="307"/>
                  </a:lnTo>
                  <a:lnTo>
                    <a:pt x="244" y="426"/>
                  </a:lnTo>
                  <a:lnTo>
                    <a:pt x="283" y="426"/>
                  </a:lnTo>
                  <a:lnTo>
                    <a:pt x="283" y="222"/>
                  </a:lnTo>
                  <a:cubicBezTo>
                    <a:pt x="283" y="190"/>
                    <a:pt x="257" y="163"/>
                    <a:pt x="225" y="163"/>
                  </a:cubicBezTo>
                  <a:close/>
                </a:path>
              </a:pathLst>
            </a:custGeom>
            <a:solidFill>
              <a:schemeClr val="accent5">
                <a:lumMod val="60000"/>
                <a:lumOff val="40000"/>
              </a:schemeClr>
            </a:solidFill>
            <a:ln w="12700">
              <a:solidFill>
                <a:schemeClr val="tx1"/>
              </a:solidFill>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t" anchorCtr="0" compatLnSpc="1">
              <a:prstTxWarp prst="textNoShape">
                <a:avLst/>
              </a:prstTxWarp>
            </a:bodyPr>
            <a:lstStyle/>
            <a:p>
              <a:endParaRPr lang="en-US"/>
            </a:p>
          </p:txBody>
        </p:sp>
        <p:sp>
          <p:nvSpPr>
            <p:cNvPr id="15" name="Freeform 6"/>
            <p:cNvSpPr>
              <a:spLocks noEditPoints="1"/>
            </p:cNvSpPr>
            <p:nvPr/>
          </p:nvSpPr>
          <p:spPr bwMode="auto">
            <a:xfrm>
              <a:off x="2786" y="835"/>
              <a:ext cx="72" cy="165"/>
            </a:xfrm>
            <a:custGeom>
              <a:avLst/>
              <a:gdLst>
                <a:gd name="T0" fmla="*/ 214 w 283"/>
                <a:gd name="T1" fmla="*/ 72 h 578"/>
                <a:gd name="T2" fmla="*/ 142 w 283"/>
                <a:gd name="T3" fmla="*/ 0 h 578"/>
                <a:gd name="T4" fmla="*/ 71 w 283"/>
                <a:gd name="T5" fmla="*/ 72 h 578"/>
                <a:gd name="T6" fmla="*/ 142 w 283"/>
                <a:gd name="T7" fmla="*/ 144 h 578"/>
                <a:gd name="T8" fmla="*/ 214 w 283"/>
                <a:gd name="T9" fmla="*/ 72 h 578"/>
                <a:gd name="T10" fmla="*/ 225 w 283"/>
                <a:gd name="T11" fmla="*/ 163 h 578"/>
                <a:gd name="T12" fmla="*/ 58 w 283"/>
                <a:gd name="T13" fmla="*/ 163 h 578"/>
                <a:gd name="T14" fmla="*/ 0 w 283"/>
                <a:gd name="T15" fmla="*/ 222 h 578"/>
                <a:gd name="T16" fmla="*/ 0 w 283"/>
                <a:gd name="T17" fmla="*/ 426 h 578"/>
                <a:gd name="T18" fmla="*/ 45 w 283"/>
                <a:gd name="T19" fmla="*/ 426 h 578"/>
                <a:gd name="T20" fmla="*/ 45 w 283"/>
                <a:gd name="T21" fmla="*/ 307 h 578"/>
                <a:gd name="T22" fmla="*/ 61 w 283"/>
                <a:gd name="T23" fmla="*/ 307 h 578"/>
                <a:gd name="T24" fmla="*/ 61 w 283"/>
                <a:gd name="T25" fmla="*/ 578 h 578"/>
                <a:gd name="T26" fmla="*/ 135 w 283"/>
                <a:gd name="T27" fmla="*/ 578 h 578"/>
                <a:gd name="T28" fmla="*/ 135 w 283"/>
                <a:gd name="T29" fmla="*/ 457 h 578"/>
                <a:gd name="T30" fmla="*/ 142 w 283"/>
                <a:gd name="T31" fmla="*/ 449 h 578"/>
                <a:gd name="T32" fmla="*/ 150 w 283"/>
                <a:gd name="T33" fmla="*/ 457 h 578"/>
                <a:gd name="T34" fmla="*/ 150 w 283"/>
                <a:gd name="T35" fmla="*/ 578 h 578"/>
                <a:gd name="T36" fmla="*/ 228 w 283"/>
                <a:gd name="T37" fmla="*/ 578 h 578"/>
                <a:gd name="T38" fmla="*/ 228 w 283"/>
                <a:gd name="T39" fmla="*/ 307 h 578"/>
                <a:gd name="T40" fmla="*/ 244 w 283"/>
                <a:gd name="T41" fmla="*/ 307 h 578"/>
                <a:gd name="T42" fmla="*/ 244 w 283"/>
                <a:gd name="T43" fmla="*/ 426 h 578"/>
                <a:gd name="T44" fmla="*/ 283 w 283"/>
                <a:gd name="T45" fmla="*/ 426 h 578"/>
                <a:gd name="T46" fmla="*/ 283 w 283"/>
                <a:gd name="T47" fmla="*/ 222 h 578"/>
                <a:gd name="T48" fmla="*/ 225 w 283"/>
                <a:gd name="T49" fmla="*/ 163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83" h="578">
                  <a:moveTo>
                    <a:pt x="214" y="72"/>
                  </a:moveTo>
                  <a:cubicBezTo>
                    <a:pt x="214" y="33"/>
                    <a:pt x="182" y="0"/>
                    <a:pt x="142" y="0"/>
                  </a:cubicBezTo>
                  <a:cubicBezTo>
                    <a:pt x="103" y="0"/>
                    <a:pt x="71" y="33"/>
                    <a:pt x="71" y="72"/>
                  </a:cubicBezTo>
                  <a:cubicBezTo>
                    <a:pt x="71" y="112"/>
                    <a:pt x="103" y="144"/>
                    <a:pt x="142" y="144"/>
                  </a:cubicBezTo>
                  <a:cubicBezTo>
                    <a:pt x="182" y="144"/>
                    <a:pt x="214" y="112"/>
                    <a:pt x="214" y="72"/>
                  </a:cubicBezTo>
                  <a:close/>
                  <a:moveTo>
                    <a:pt x="225" y="163"/>
                  </a:moveTo>
                  <a:lnTo>
                    <a:pt x="58" y="163"/>
                  </a:lnTo>
                  <a:cubicBezTo>
                    <a:pt x="26" y="163"/>
                    <a:pt x="0" y="190"/>
                    <a:pt x="0" y="222"/>
                  </a:cubicBezTo>
                  <a:lnTo>
                    <a:pt x="0" y="426"/>
                  </a:lnTo>
                  <a:lnTo>
                    <a:pt x="45" y="426"/>
                  </a:lnTo>
                  <a:lnTo>
                    <a:pt x="45" y="307"/>
                  </a:lnTo>
                  <a:lnTo>
                    <a:pt x="61" y="307"/>
                  </a:lnTo>
                  <a:lnTo>
                    <a:pt x="61" y="578"/>
                  </a:lnTo>
                  <a:lnTo>
                    <a:pt x="135" y="578"/>
                  </a:lnTo>
                  <a:lnTo>
                    <a:pt x="135" y="457"/>
                  </a:lnTo>
                  <a:cubicBezTo>
                    <a:pt x="135" y="453"/>
                    <a:pt x="138" y="449"/>
                    <a:pt x="142" y="449"/>
                  </a:cubicBezTo>
                  <a:cubicBezTo>
                    <a:pt x="147" y="449"/>
                    <a:pt x="150" y="453"/>
                    <a:pt x="150" y="457"/>
                  </a:cubicBezTo>
                  <a:lnTo>
                    <a:pt x="150" y="578"/>
                  </a:lnTo>
                  <a:lnTo>
                    <a:pt x="228" y="578"/>
                  </a:lnTo>
                  <a:lnTo>
                    <a:pt x="228" y="307"/>
                  </a:lnTo>
                  <a:lnTo>
                    <a:pt x="244" y="307"/>
                  </a:lnTo>
                  <a:lnTo>
                    <a:pt x="244" y="426"/>
                  </a:lnTo>
                  <a:lnTo>
                    <a:pt x="283" y="426"/>
                  </a:lnTo>
                  <a:lnTo>
                    <a:pt x="283" y="222"/>
                  </a:lnTo>
                  <a:cubicBezTo>
                    <a:pt x="283" y="190"/>
                    <a:pt x="257" y="163"/>
                    <a:pt x="225" y="163"/>
                  </a:cubicBezTo>
                  <a:close/>
                </a:path>
              </a:pathLst>
            </a:custGeom>
            <a:noFill/>
            <a:ln w="6350"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7"/>
            <p:cNvSpPr>
              <a:spLocks noChangeArrowheads="1"/>
            </p:cNvSpPr>
            <p:nvPr/>
          </p:nvSpPr>
          <p:spPr bwMode="auto">
            <a:xfrm>
              <a:off x="2668" y="1019"/>
              <a:ext cx="191"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Internet</a:t>
              </a:r>
              <a:endParaRPr lang="en-US" altLang="en-US"/>
            </a:p>
          </p:txBody>
        </p:sp>
        <p:sp>
          <p:nvSpPr>
            <p:cNvPr id="22" name="Rectangle 8"/>
            <p:cNvSpPr>
              <a:spLocks noChangeArrowheads="1"/>
            </p:cNvSpPr>
            <p:nvPr/>
          </p:nvSpPr>
          <p:spPr bwMode="auto">
            <a:xfrm>
              <a:off x="2853" y="1019"/>
              <a:ext cx="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dirty="0">
                  <a:solidFill>
                    <a:srgbClr val="4271C6"/>
                  </a:solidFill>
                  <a:latin typeface="Calibri" panose="020F0502020204030204" pitchFamily="34" charset="0"/>
                </a:rPr>
                <a:t>-</a:t>
              </a:r>
              <a:endParaRPr lang="en-US" altLang="en-US" dirty="0"/>
            </a:p>
          </p:txBody>
        </p:sp>
        <p:sp>
          <p:nvSpPr>
            <p:cNvPr id="24" name="Rectangle 9"/>
            <p:cNvSpPr>
              <a:spLocks noChangeArrowheads="1"/>
            </p:cNvSpPr>
            <p:nvPr/>
          </p:nvSpPr>
          <p:spPr bwMode="auto">
            <a:xfrm>
              <a:off x="2869" y="1019"/>
              <a:ext cx="13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based</a:t>
              </a:r>
              <a:endParaRPr lang="en-US" altLang="en-US"/>
            </a:p>
          </p:txBody>
        </p:sp>
        <p:sp>
          <p:nvSpPr>
            <p:cNvPr id="32" name="Rectangle 10"/>
            <p:cNvSpPr>
              <a:spLocks noChangeArrowheads="1"/>
            </p:cNvSpPr>
            <p:nvPr/>
          </p:nvSpPr>
          <p:spPr bwMode="auto">
            <a:xfrm>
              <a:off x="2784" y="1092"/>
              <a:ext cx="10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User</a:t>
              </a:r>
              <a:endParaRPr lang="en-US" altLang="en-US"/>
            </a:p>
          </p:txBody>
        </p:sp>
      </p:grpSp>
      <p:grpSp>
        <p:nvGrpSpPr>
          <p:cNvPr id="34" name="Group 13"/>
          <p:cNvGrpSpPr>
            <a:grpSpLocks noChangeAspect="1"/>
          </p:cNvGrpSpPr>
          <p:nvPr/>
        </p:nvGrpSpPr>
        <p:grpSpPr bwMode="auto">
          <a:xfrm>
            <a:off x="141289" y="3273426"/>
            <a:ext cx="549275" cy="576263"/>
            <a:chOff x="89" y="1522"/>
            <a:chExt cx="346" cy="363"/>
          </a:xfrm>
        </p:grpSpPr>
        <p:sp>
          <p:nvSpPr>
            <p:cNvPr id="35" name="AutoShape 12"/>
            <p:cNvSpPr>
              <a:spLocks noChangeAspect="1" noChangeArrowheads="1" noTextEdit="1"/>
            </p:cNvSpPr>
            <p:nvPr/>
          </p:nvSpPr>
          <p:spPr bwMode="auto">
            <a:xfrm>
              <a:off x="89" y="1522"/>
              <a:ext cx="346" cy="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14"/>
            <p:cNvSpPr>
              <a:spLocks noEditPoints="1"/>
            </p:cNvSpPr>
            <p:nvPr/>
          </p:nvSpPr>
          <p:spPr bwMode="auto">
            <a:xfrm>
              <a:off x="209" y="1529"/>
              <a:ext cx="82" cy="166"/>
            </a:xfrm>
            <a:custGeom>
              <a:avLst/>
              <a:gdLst>
                <a:gd name="T0" fmla="*/ 226 w 298"/>
                <a:gd name="T1" fmla="*/ 76 h 608"/>
                <a:gd name="T2" fmla="*/ 150 w 298"/>
                <a:gd name="T3" fmla="*/ 0 h 608"/>
                <a:gd name="T4" fmla="*/ 75 w 298"/>
                <a:gd name="T5" fmla="*/ 76 h 608"/>
                <a:gd name="T6" fmla="*/ 150 w 298"/>
                <a:gd name="T7" fmla="*/ 152 h 608"/>
                <a:gd name="T8" fmla="*/ 226 w 298"/>
                <a:gd name="T9" fmla="*/ 76 h 608"/>
                <a:gd name="T10" fmla="*/ 237 w 298"/>
                <a:gd name="T11" fmla="*/ 172 h 608"/>
                <a:gd name="T12" fmla="*/ 62 w 298"/>
                <a:gd name="T13" fmla="*/ 172 h 608"/>
                <a:gd name="T14" fmla="*/ 0 w 298"/>
                <a:gd name="T15" fmla="*/ 234 h 608"/>
                <a:gd name="T16" fmla="*/ 0 w 298"/>
                <a:gd name="T17" fmla="*/ 448 h 608"/>
                <a:gd name="T18" fmla="*/ 48 w 298"/>
                <a:gd name="T19" fmla="*/ 448 h 608"/>
                <a:gd name="T20" fmla="*/ 48 w 298"/>
                <a:gd name="T21" fmla="*/ 323 h 608"/>
                <a:gd name="T22" fmla="*/ 64 w 298"/>
                <a:gd name="T23" fmla="*/ 323 h 608"/>
                <a:gd name="T24" fmla="*/ 64 w 298"/>
                <a:gd name="T25" fmla="*/ 608 h 608"/>
                <a:gd name="T26" fmla="*/ 142 w 298"/>
                <a:gd name="T27" fmla="*/ 608 h 608"/>
                <a:gd name="T28" fmla="*/ 142 w 298"/>
                <a:gd name="T29" fmla="*/ 481 h 608"/>
                <a:gd name="T30" fmla="*/ 150 w 298"/>
                <a:gd name="T31" fmla="*/ 473 h 608"/>
                <a:gd name="T32" fmla="*/ 158 w 298"/>
                <a:gd name="T33" fmla="*/ 481 h 608"/>
                <a:gd name="T34" fmla="*/ 158 w 298"/>
                <a:gd name="T35" fmla="*/ 608 h 608"/>
                <a:gd name="T36" fmla="*/ 241 w 298"/>
                <a:gd name="T37" fmla="*/ 608 h 608"/>
                <a:gd name="T38" fmla="*/ 241 w 298"/>
                <a:gd name="T39" fmla="*/ 323 h 608"/>
                <a:gd name="T40" fmla="*/ 257 w 298"/>
                <a:gd name="T41" fmla="*/ 323 h 608"/>
                <a:gd name="T42" fmla="*/ 257 w 298"/>
                <a:gd name="T43" fmla="*/ 448 h 608"/>
                <a:gd name="T44" fmla="*/ 298 w 298"/>
                <a:gd name="T45" fmla="*/ 448 h 608"/>
                <a:gd name="T46" fmla="*/ 298 w 298"/>
                <a:gd name="T47" fmla="*/ 234 h 608"/>
                <a:gd name="T48" fmla="*/ 237 w 298"/>
                <a:gd name="T49" fmla="*/ 17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608">
                  <a:moveTo>
                    <a:pt x="226" y="76"/>
                  </a:moveTo>
                  <a:cubicBezTo>
                    <a:pt x="226" y="34"/>
                    <a:pt x="192" y="0"/>
                    <a:pt x="150" y="0"/>
                  </a:cubicBezTo>
                  <a:cubicBezTo>
                    <a:pt x="109" y="0"/>
                    <a:pt x="75" y="34"/>
                    <a:pt x="75" y="76"/>
                  </a:cubicBezTo>
                  <a:cubicBezTo>
                    <a:pt x="75" y="118"/>
                    <a:pt x="109" y="152"/>
                    <a:pt x="150" y="152"/>
                  </a:cubicBezTo>
                  <a:cubicBezTo>
                    <a:pt x="192" y="152"/>
                    <a:pt x="226" y="118"/>
                    <a:pt x="226" y="76"/>
                  </a:cubicBezTo>
                  <a:close/>
                  <a:moveTo>
                    <a:pt x="237" y="172"/>
                  </a:moveTo>
                  <a:lnTo>
                    <a:pt x="62" y="172"/>
                  </a:lnTo>
                  <a:cubicBezTo>
                    <a:pt x="28" y="172"/>
                    <a:pt x="0" y="200"/>
                    <a:pt x="0" y="234"/>
                  </a:cubicBezTo>
                  <a:lnTo>
                    <a:pt x="0" y="448"/>
                  </a:lnTo>
                  <a:lnTo>
                    <a:pt x="48" y="448"/>
                  </a:lnTo>
                  <a:lnTo>
                    <a:pt x="48" y="323"/>
                  </a:lnTo>
                  <a:lnTo>
                    <a:pt x="64" y="323"/>
                  </a:lnTo>
                  <a:lnTo>
                    <a:pt x="64" y="608"/>
                  </a:lnTo>
                  <a:lnTo>
                    <a:pt x="142" y="608"/>
                  </a:lnTo>
                  <a:lnTo>
                    <a:pt x="142" y="481"/>
                  </a:lnTo>
                  <a:cubicBezTo>
                    <a:pt x="142" y="476"/>
                    <a:pt x="146" y="473"/>
                    <a:pt x="150" y="473"/>
                  </a:cubicBezTo>
                  <a:cubicBezTo>
                    <a:pt x="155" y="473"/>
                    <a:pt x="158" y="476"/>
                    <a:pt x="158" y="481"/>
                  </a:cubicBezTo>
                  <a:lnTo>
                    <a:pt x="158" y="608"/>
                  </a:lnTo>
                  <a:lnTo>
                    <a:pt x="241" y="608"/>
                  </a:lnTo>
                  <a:lnTo>
                    <a:pt x="241" y="323"/>
                  </a:lnTo>
                  <a:lnTo>
                    <a:pt x="257" y="323"/>
                  </a:lnTo>
                  <a:lnTo>
                    <a:pt x="257" y="448"/>
                  </a:lnTo>
                  <a:lnTo>
                    <a:pt x="298" y="448"/>
                  </a:lnTo>
                  <a:lnTo>
                    <a:pt x="298" y="234"/>
                  </a:lnTo>
                  <a:cubicBezTo>
                    <a:pt x="298" y="200"/>
                    <a:pt x="271" y="172"/>
                    <a:pt x="237" y="172"/>
                  </a:cubicBezTo>
                  <a:close/>
                </a:path>
              </a:pathLst>
            </a:custGeom>
            <a:solidFill>
              <a:srgbClr val="849E33"/>
            </a:solidFill>
            <a:ln w="0">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15"/>
            <p:cNvSpPr>
              <a:spLocks noEditPoints="1"/>
            </p:cNvSpPr>
            <p:nvPr/>
          </p:nvSpPr>
          <p:spPr bwMode="auto">
            <a:xfrm>
              <a:off x="209" y="1529"/>
              <a:ext cx="81" cy="166"/>
            </a:xfrm>
            <a:custGeom>
              <a:avLst/>
              <a:gdLst>
                <a:gd name="T0" fmla="*/ 226 w 298"/>
                <a:gd name="T1" fmla="*/ 76 h 608"/>
                <a:gd name="T2" fmla="*/ 150 w 298"/>
                <a:gd name="T3" fmla="*/ 0 h 608"/>
                <a:gd name="T4" fmla="*/ 75 w 298"/>
                <a:gd name="T5" fmla="*/ 76 h 608"/>
                <a:gd name="T6" fmla="*/ 150 w 298"/>
                <a:gd name="T7" fmla="*/ 152 h 608"/>
                <a:gd name="T8" fmla="*/ 226 w 298"/>
                <a:gd name="T9" fmla="*/ 76 h 608"/>
                <a:gd name="T10" fmla="*/ 237 w 298"/>
                <a:gd name="T11" fmla="*/ 172 h 608"/>
                <a:gd name="T12" fmla="*/ 62 w 298"/>
                <a:gd name="T13" fmla="*/ 172 h 608"/>
                <a:gd name="T14" fmla="*/ 0 w 298"/>
                <a:gd name="T15" fmla="*/ 234 h 608"/>
                <a:gd name="T16" fmla="*/ 0 w 298"/>
                <a:gd name="T17" fmla="*/ 448 h 608"/>
                <a:gd name="T18" fmla="*/ 48 w 298"/>
                <a:gd name="T19" fmla="*/ 448 h 608"/>
                <a:gd name="T20" fmla="*/ 48 w 298"/>
                <a:gd name="T21" fmla="*/ 323 h 608"/>
                <a:gd name="T22" fmla="*/ 64 w 298"/>
                <a:gd name="T23" fmla="*/ 323 h 608"/>
                <a:gd name="T24" fmla="*/ 64 w 298"/>
                <a:gd name="T25" fmla="*/ 608 h 608"/>
                <a:gd name="T26" fmla="*/ 142 w 298"/>
                <a:gd name="T27" fmla="*/ 608 h 608"/>
                <a:gd name="T28" fmla="*/ 142 w 298"/>
                <a:gd name="T29" fmla="*/ 481 h 608"/>
                <a:gd name="T30" fmla="*/ 150 w 298"/>
                <a:gd name="T31" fmla="*/ 473 h 608"/>
                <a:gd name="T32" fmla="*/ 158 w 298"/>
                <a:gd name="T33" fmla="*/ 481 h 608"/>
                <a:gd name="T34" fmla="*/ 158 w 298"/>
                <a:gd name="T35" fmla="*/ 608 h 608"/>
                <a:gd name="T36" fmla="*/ 241 w 298"/>
                <a:gd name="T37" fmla="*/ 608 h 608"/>
                <a:gd name="T38" fmla="*/ 241 w 298"/>
                <a:gd name="T39" fmla="*/ 323 h 608"/>
                <a:gd name="T40" fmla="*/ 257 w 298"/>
                <a:gd name="T41" fmla="*/ 323 h 608"/>
                <a:gd name="T42" fmla="*/ 257 w 298"/>
                <a:gd name="T43" fmla="*/ 448 h 608"/>
                <a:gd name="T44" fmla="*/ 298 w 298"/>
                <a:gd name="T45" fmla="*/ 448 h 608"/>
                <a:gd name="T46" fmla="*/ 298 w 298"/>
                <a:gd name="T47" fmla="*/ 234 h 608"/>
                <a:gd name="T48" fmla="*/ 237 w 298"/>
                <a:gd name="T49" fmla="*/ 172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8" h="608">
                  <a:moveTo>
                    <a:pt x="226" y="76"/>
                  </a:moveTo>
                  <a:cubicBezTo>
                    <a:pt x="226" y="34"/>
                    <a:pt x="192" y="0"/>
                    <a:pt x="150" y="0"/>
                  </a:cubicBezTo>
                  <a:cubicBezTo>
                    <a:pt x="109" y="0"/>
                    <a:pt x="75" y="34"/>
                    <a:pt x="75" y="76"/>
                  </a:cubicBezTo>
                  <a:cubicBezTo>
                    <a:pt x="75" y="118"/>
                    <a:pt x="109" y="152"/>
                    <a:pt x="150" y="152"/>
                  </a:cubicBezTo>
                  <a:cubicBezTo>
                    <a:pt x="192" y="152"/>
                    <a:pt x="226" y="118"/>
                    <a:pt x="226" y="76"/>
                  </a:cubicBezTo>
                  <a:close/>
                  <a:moveTo>
                    <a:pt x="237" y="172"/>
                  </a:moveTo>
                  <a:lnTo>
                    <a:pt x="62" y="172"/>
                  </a:lnTo>
                  <a:cubicBezTo>
                    <a:pt x="28" y="172"/>
                    <a:pt x="0" y="200"/>
                    <a:pt x="0" y="234"/>
                  </a:cubicBezTo>
                  <a:lnTo>
                    <a:pt x="0" y="448"/>
                  </a:lnTo>
                  <a:lnTo>
                    <a:pt x="48" y="448"/>
                  </a:lnTo>
                  <a:lnTo>
                    <a:pt x="48" y="323"/>
                  </a:lnTo>
                  <a:lnTo>
                    <a:pt x="64" y="323"/>
                  </a:lnTo>
                  <a:lnTo>
                    <a:pt x="64" y="608"/>
                  </a:lnTo>
                  <a:lnTo>
                    <a:pt x="142" y="608"/>
                  </a:lnTo>
                  <a:lnTo>
                    <a:pt x="142" y="481"/>
                  </a:lnTo>
                  <a:cubicBezTo>
                    <a:pt x="142" y="476"/>
                    <a:pt x="146" y="473"/>
                    <a:pt x="150" y="473"/>
                  </a:cubicBezTo>
                  <a:cubicBezTo>
                    <a:pt x="155" y="473"/>
                    <a:pt x="158" y="476"/>
                    <a:pt x="158" y="481"/>
                  </a:cubicBezTo>
                  <a:lnTo>
                    <a:pt x="158" y="608"/>
                  </a:lnTo>
                  <a:lnTo>
                    <a:pt x="241" y="608"/>
                  </a:lnTo>
                  <a:lnTo>
                    <a:pt x="241" y="323"/>
                  </a:lnTo>
                  <a:lnTo>
                    <a:pt x="257" y="323"/>
                  </a:lnTo>
                  <a:lnTo>
                    <a:pt x="257" y="448"/>
                  </a:lnTo>
                  <a:lnTo>
                    <a:pt x="298" y="448"/>
                  </a:lnTo>
                  <a:lnTo>
                    <a:pt x="298" y="234"/>
                  </a:lnTo>
                  <a:cubicBezTo>
                    <a:pt x="298" y="200"/>
                    <a:pt x="271" y="172"/>
                    <a:pt x="237" y="172"/>
                  </a:cubicBezTo>
                  <a:close/>
                </a:path>
              </a:pathLst>
            </a:custGeom>
            <a:noFill/>
            <a:ln w="6350" cap="rnd">
              <a:no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Rectangle 16"/>
            <p:cNvSpPr>
              <a:spLocks noChangeArrowheads="1"/>
            </p:cNvSpPr>
            <p:nvPr/>
          </p:nvSpPr>
          <p:spPr bwMode="auto">
            <a:xfrm>
              <a:off x="125" y="1719"/>
              <a:ext cx="115"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NIPR</a:t>
              </a:r>
              <a:endParaRPr lang="en-US" altLang="en-US"/>
            </a:p>
          </p:txBody>
        </p:sp>
        <p:sp>
          <p:nvSpPr>
            <p:cNvPr id="64" name="Rectangle 17"/>
            <p:cNvSpPr>
              <a:spLocks noChangeArrowheads="1"/>
            </p:cNvSpPr>
            <p:nvPr/>
          </p:nvSpPr>
          <p:spPr bwMode="auto">
            <a:xfrm>
              <a:off x="243" y="1719"/>
              <a:ext cx="17"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a:t>
              </a:r>
              <a:endParaRPr lang="en-US" altLang="en-US"/>
            </a:p>
          </p:txBody>
        </p:sp>
        <p:sp>
          <p:nvSpPr>
            <p:cNvPr id="65" name="Rectangle 18"/>
            <p:cNvSpPr>
              <a:spLocks noChangeArrowheads="1"/>
            </p:cNvSpPr>
            <p:nvPr/>
          </p:nvSpPr>
          <p:spPr bwMode="auto">
            <a:xfrm>
              <a:off x="261" y="1719"/>
              <a:ext cx="139"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based</a:t>
              </a:r>
              <a:endParaRPr lang="en-US" altLang="en-US"/>
            </a:p>
          </p:txBody>
        </p:sp>
        <p:sp>
          <p:nvSpPr>
            <p:cNvPr id="67" name="Rectangle 19"/>
            <p:cNvSpPr>
              <a:spLocks noChangeArrowheads="1"/>
            </p:cNvSpPr>
            <p:nvPr/>
          </p:nvSpPr>
          <p:spPr bwMode="auto">
            <a:xfrm>
              <a:off x="209" y="1789"/>
              <a:ext cx="108" cy="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700" b="1">
                  <a:solidFill>
                    <a:srgbClr val="4271C6"/>
                  </a:solidFill>
                  <a:latin typeface="Calibri" panose="020F0502020204030204" pitchFamily="34" charset="0"/>
                </a:rPr>
                <a:t>User</a:t>
              </a:r>
              <a:endParaRPr lang="en-US" altLang="en-US"/>
            </a:p>
          </p:txBody>
        </p:sp>
      </p:grpSp>
      <p:sp>
        <p:nvSpPr>
          <p:cNvPr id="69" name="TextBox 68"/>
          <p:cNvSpPr txBox="1"/>
          <p:nvPr/>
        </p:nvSpPr>
        <p:spPr>
          <a:xfrm>
            <a:off x="4301393" y="3782207"/>
            <a:ext cx="2645276" cy="261610"/>
          </a:xfrm>
          <a:prstGeom prst="rect">
            <a:avLst/>
          </a:prstGeom>
          <a:noFill/>
        </p:spPr>
        <p:txBody>
          <a:bodyPr wrap="none" rtlCol="0">
            <a:spAutoFit/>
          </a:bodyPr>
          <a:lstStyle/>
          <a:p>
            <a:r>
              <a:rPr lang="en-US" sz="1050" dirty="0"/>
              <a:t>Secure Cloud Computing Architecture (SCCA</a:t>
            </a:r>
            <a:r>
              <a:rPr lang="en-US" sz="1100" dirty="0"/>
              <a:t>)</a:t>
            </a:r>
          </a:p>
        </p:txBody>
      </p:sp>
      <p:sp>
        <p:nvSpPr>
          <p:cNvPr id="77" name="Oval 76"/>
          <p:cNvSpPr/>
          <p:nvPr/>
        </p:nvSpPr>
        <p:spPr>
          <a:xfrm>
            <a:off x="7019822" y="3343487"/>
            <a:ext cx="1914141" cy="2086596"/>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p:nvPr/>
        </p:nvSpPr>
        <p:spPr>
          <a:xfrm>
            <a:off x="7012159" y="3354504"/>
            <a:ext cx="1914141" cy="2086596"/>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306704" y="3535997"/>
            <a:ext cx="1346662" cy="446276"/>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Off Premise Level 4/5 Approved Vendors</a:t>
            </a:r>
          </a:p>
          <a:p>
            <a:pPr algn="ctr"/>
            <a:endParaRPr lang="en-US" sz="700" dirty="0">
              <a:latin typeface="Arial" panose="020B0604020202020204" pitchFamily="34" charset="0"/>
              <a:cs typeface="Arial" panose="020B0604020202020204" pitchFamily="34" charset="0"/>
            </a:endParaRPr>
          </a:p>
        </p:txBody>
      </p:sp>
      <p:pic>
        <p:nvPicPr>
          <p:cNvPr id="45" name="Picture 44"/>
          <p:cNvPicPr>
            <a:picLocks noChangeAspect="1"/>
          </p:cNvPicPr>
          <p:nvPr/>
        </p:nvPicPr>
        <p:blipFill>
          <a:blip r:embed="rId11"/>
          <a:stretch>
            <a:fillRect/>
          </a:stretch>
        </p:blipFill>
        <p:spPr>
          <a:xfrm>
            <a:off x="7216271" y="3926577"/>
            <a:ext cx="731520" cy="460209"/>
          </a:xfrm>
          <a:prstGeom prst="rect">
            <a:avLst/>
          </a:prstGeom>
        </p:spPr>
      </p:pic>
      <p:pic>
        <p:nvPicPr>
          <p:cNvPr id="46" name="Picture 45"/>
          <p:cNvPicPr>
            <a:picLocks noChangeAspect="1"/>
          </p:cNvPicPr>
          <p:nvPr/>
        </p:nvPicPr>
        <p:blipFill>
          <a:blip r:embed="rId8"/>
          <a:stretch>
            <a:fillRect/>
          </a:stretch>
        </p:blipFill>
        <p:spPr>
          <a:xfrm>
            <a:off x="7961702" y="3902434"/>
            <a:ext cx="457200" cy="302323"/>
          </a:xfrm>
          <a:prstGeom prst="rect">
            <a:avLst/>
          </a:prstGeom>
        </p:spPr>
      </p:pic>
      <p:pic>
        <p:nvPicPr>
          <p:cNvPr id="47" name="Picture 46"/>
          <p:cNvPicPr>
            <a:picLocks noChangeAspect="1"/>
          </p:cNvPicPr>
          <p:nvPr/>
        </p:nvPicPr>
        <p:blipFill>
          <a:blip r:embed="rId12"/>
          <a:stretch>
            <a:fillRect/>
          </a:stretch>
        </p:blipFill>
        <p:spPr>
          <a:xfrm>
            <a:off x="8164491" y="4358204"/>
            <a:ext cx="744525" cy="457200"/>
          </a:xfrm>
          <a:prstGeom prst="rect">
            <a:avLst/>
          </a:prstGeom>
        </p:spPr>
      </p:pic>
      <p:pic>
        <p:nvPicPr>
          <p:cNvPr id="48" name="Picture 47"/>
          <p:cNvPicPr>
            <a:picLocks noChangeAspect="1"/>
          </p:cNvPicPr>
          <p:nvPr/>
        </p:nvPicPr>
        <p:blipFill>
          <a:blip r:embed="rId9"/>
          <a:stretch>
            <a:fillRect/>
          </a:stretch>
        </p:blipFill>
        <p:spPr>
          <a:xfrm>
            <a:off x="7181759" y="4401686"/>
            <a:ext cx="731520" cy="334914"/>
          </a:xfrm>
          <a:prstGeom prst="rect">
            <a:avLst/>
          </a:prstGeom>
        </p:spPr>
      </p:pic>
      <p:sp>
        <p:nvSpPr>
          <p:cNvPr id="52" name="TextBox 51"/>
          <p:cNvSpPr txBox="1"/>
          <p:nvPr/>
        </p:nvSpPr>
        <p:spPr>
          <a:xfrm>
            <a:off x="7913280" y="4171112"/>
            <a:ext cx="550151" cy="184666"/>
          </a:xfrm>
          <a:prstGeom prst="rect">
            <a:avLst/>
          </a:prstGeom>
          <a:noFill/>
        </p:spPr>
        <p:txBody>
          <a:bodyPr wrap="none" rtlCol="0">
            <a:spAutoFit/>
          </a:bodyPr>
          <a:lstStyle/>
          <a:p>
            <a:r>
              <a:rPr lang="en-US" sz="600" b="1" dirty="0">
                <a:latin typeface="Arial" panose="020B0604020202020204" pitchFamily="34" charset="0"/>
                <a:cs typeface="Arial" panose="020B0604020202020204" pitchFamily="34" charset="0"/>
              </a:rPr>
              <a:t>GovCloud</a:t>
            </a:r>
          </a:p>
        </p:txBody>
      </p:sp>
      <p:sp>
        <p:nvSpPr>
          <p:cNvPr id="81" name="TextBox 80"/>
          <p:cNvSpPr txBox="1"/>
          <p:nvPr/>
        </p:nvSpPr>
        <p:spPr>
          <a:xfrm>
            <a:off x="997608" y="4129017"/>
            <a:ext cx="1017296" cy="38443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ctr">
              <a:defRPr sz="900" b="1">
                <a:solidFill>
                  <a:schemeClr val="tx1"/>
                </a:solidFill>
                <a:latin typeface="Arial" panose="020B0604020202020204" pitchFamily="34" charset="0"/>
                <a:cs typeface="Arial" panose="020B0604020202020204" pitchFamily="34" charset="0"/>
              </a:defRPr>
            </a:lvl1pPr>
          </a:lstStyle>
          <a:p>
            <a:r>
              <a:rPr lang="en-US" sz="600" dirty="0"/>
              <a:t>Global Content Delivery System (Commercial Caching)</a:t>
            </a:r>
          </a:p>
        </p:txBody>
      </p:sp>
      <p:sp>
        <p:nvSpPr>
          <p:cNvPr id="90" name="Rectangle 89"/>
          <p:cNvSpPr/>
          <p:nvPr/>
        </p:nvSpPr>
        <p:spPr>
          <a:xfrm>
            <a:off x="3534648" y="2563675"/>
            <a:ext cx="1346663" cy="1102694"/>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solidFill>
                <a:schemeClr val="tx1"/>
              </a:solidFill>
              <a:latin typeface="Arial" panose="020B0604020202020204" pitchFamily="34" charset="0"/>
              <a:cs typeface="Arial" panose="020B0604020202020204" pitchFamily="34" charset="0"/>
            </a:endParaRPr>
          </a:p>
        </p:txBody>
      </p:sp>
      <p:sp>
        <p:nvSpPr>
          <p:cNvPr id="91" name="TextBox 90"/>
          <p:cNvSpPr txBox="1"/>
          <p:nvPr/>
        </p:nvSpPr>
        <p:spPr>
          <a:xfrm>
            <a:off x="3534648" y="2555465"/>
            <a:ext cx="1346662" cy="430887"/>
          </a:xfrm>
          <a:prstGeom prst="rect">
            <a:avLst/>
          </a:prstGeom>
          <a:noFill/>
        </p:spPr>
        <p:txBody>
          <a:bodyPr wrap="square" rtlCol="0">
            <a:spAutoFit/>
          </a:bodyPr>
          <a:lstStyle/>
          <a:p>
            <a:pPr algn="ctr"/>
            <a:r>
              <a:rPr lang="en-US" sz="800" b="1" dirty="0">
                <a:latin typeface="Arial" panose="020B0604020202020204" pitchFamily="34" charset="0"/>
                <a:cs typeface="Arial" panose="020B0604020202020204" pitchFamily="34" charset="0"/>
              </a:rPr>
              <a:t>Internet Access Points</a:t>
            </a:r>
          </a:p>
          <a:p>
            <a:pPr algn="ctr"/>
            <a:r>
              <a:rPr lang="en-US" sz="700" dirty="0">
                <a:latin typeface="Arial" panose="020B0604020202020204" pitchFamily="34" charset="0"/>
                <a:cs typeface="Arial" panose="020B0604020202020204" pitchFamily="34" charset="0"/>
              </a:rPr>
              <a:t>Boundary Protection for Internet Traffic</a:t>
            </a:r>
          </a:p>
        </p:txBody>
      </p:sp>
      <p:pic>
        <p:nvPicPr>
          <p:cNvPr id="93" name="Picture 92"/>
          <p:cNvPicPr>
            <a:picLocks noChangeAspect="1"/>
          </p:cNvPicPr>
          <p:nvPr/>
        </p:nvPicPr>
        <p:blipFill>
          <a:blip r:embed="rId3"/>
          <a:stretch>
            <a:fillRect/>
          </a:stretch>
        </p:blipFill>
        <p:spPr>
          <a:xfrm>
            <a:off x="3562216" y="3115022"/>
            <a:ext cx="457200" cy="306846"/>
          </a:xfrm>
          <a:prstGeom prst="rect">
            <a:avLst/>
          </a:prstGeom>
        </p:spPr>
      </p:pic>
      <p:pic>
        <p:nvPicPr>
          <p:cNvPr id="94" name="Picture 93"/>
          <p:cNvPicPr>
            <a:picLocks noChangeAspect="1"/>
          </p:cNvPicPr>
          <p:nvPr/>
        </p:nvPicPr>
        <p:blipFill>
          <a:blip r:embed="rId4"/>
          <a:stretch>
            <a:fillRect/>
          </a:stretch>
        </p:blipFill>
        <p:spPr>
          <a:xfrm>
            <a:off x="4079315" y="3028034"/>
            <a:ext cx="274320" cy="420591"/>
          </a:xfrm>
          <a:prstGeom prst="rect">
            <a:avLst/>
          </a:prstGeom>
        </p:spPr>
      </p:pic>
      <p:pic>
        <p:nvPicPr>
          <p:cNvPr id="95" name="Picture 94"/>
          <p:cNvPicPr>
            <a:picLocks noChangeAspect="1"/>
          </p:cNvPicPr>
          <p:nvPr/>
        </p:nvPicPr>
        <p:blipFill>
          <a:blip r:embed="rId5"/>
          <a:stretch>
            <a:fillRect/>
          </a:stretch>
        </p:blipFill>
        <p:spPr>
          <a:xfrm>
            <a:off x="4395795" y="3075842"/>
            <a:ext cx="457200" cy="365361"/>
          </a:xfrm>
          <a:prstGeom prst="rect">
            <a:avLst/>
          </a:prstGeom>
        </p:spPr>
      </p:pic>
      <p:pic>
        <p:nvPicPr>
          <p:cNvPr id="10" name="Picture 9"/>
          <p:cNvPicPr>
            <a:picLocks noChangeAspect="1"/>
          </p:cNvPicPr>
          <p:nvPr/>
        </p:nvPicPr>
        <p:blipFill>
          <a:blip r:embed="rId13"/>
          <a:stretch>
            <a:fillRect/>
          </a:stretch>
        </p:blipFill>
        <p:spPr>
          <a:xfrm>
            <a:off x="623819" y="1995041"/>
            <a:ext cx="352382" cy="374934"/>
          </a:xfrm>
          <a:prstGeom prst="rect">
            <a:avLst/>
          </a:prstGeom>
        </p:spPr>
      </p:pic>
      <p:pic>
        <p:nvPicPr>
          <p:cNvPr id="38" name="Picture 37"/>
          <p:cNvPicPr>
            <a:picLocks noChangeAspect="1"/>
          </p:cNvPicPr>
          <p:nvPr/>
        </p:nvPicPr>
        <p:blipFill>
          <a:blip r:embed="rId14"/>
          <a:stretch>
            <a:fillRect/>
          </a:stretch>
        </p:blipFill>
        <p:spPr>
          <a:xfrm>
            <a:off x="8519587" y="3377077"/>
            <a:ext cx="399019" cy="594457"/>
          </a:xfrm>
          <a:prstGeom prst="rect">
            <a:avLst/>
          </a:prstGeom>
        </p:spPr>
      </p:pic>
      <p:sp>
        <p:nvSpPr>
          <p:cNvPr id="40" name="TextBox 39"/>
          <p:cNvSpPr txBox="1"/>
          <p:nvPr/>
        </p:nvSpPr>
        <p:spPr>
          <a:xfrm>
            <a:off x="141288" y="5404849"/>
            <a:ext cx="3938842" cy="338554"/>
          </a:xfrm>
          <a:prstGeom prst="rect">
            <a:avLst/>
          </a:prstGeom>
          <a:noFill/>
        </p:spPr>
        <p:txBody>
          <a:bodyPr wrap="square" rtlCol="0">
            <a:spAutoFit/>
          </a:bodyPr>
          <a:lstStyle/>
          <a:p>
            <a:pPr algn="ctr"/>
            <a:r>
              <a:rPr lang="en-US" sz="1600" dirty="0">
                <a:solidFill>
                  <a:srgbClr val="FF0000"/>
                </a:solidFill>
              </a:rPr>
              <a:t>DoD Controlled Environment </a:t>
            </a:r>
          </a:p>
        </p:txBody>
      </p:sp>
      <p:sp>
        <p:nvSpPr>
          <p:cNvPr id="82" name="TextBox 81"/>
          <p:cNvSpPr txBox="1"/>
          <p:nvPr/>
        </p:nvSpPr>
        <p:spPr>
          <a:xfrm>
            <a:off x="4145620" y="5404849"/>
            <a:ext cx="4883105" cy="338554"/>
          </a:xfrm>
          <a:prstGeom prst="rect">
            <a:avLst/>
          </a:prstGeom>
          <a:noFill/>
        </p:spPr>
        <p:txBody>
          <a:bodyPr wrap="square" rtlCol="0">
            <a:spAutoFit/>
          </a:bodyPr>
          <a:lstStyle/>
          <a:p>
            <a:pPr algn="ctr"/>
            <a:r>
              <a:rPr lang="en-US" sz="1600" dirty="0">
                <a:solidFill>
                  <a:srgbClr val="FF0000"/>
                </a:solidFill>
              </a:rPr>
              <a:t>Commercial Controlled Environment w/DoD Oversight  </a:t>
            </a:r>
          </a:p>
        </p:txBody>
      </p:sp>
      <p:sp>
        <p:nvSpPr>
          <p:cNvPr id="84" name="Rectangle 83"/>
          <p:cNvSpPr/>
          <p:nvPr/>
        </p:nvSpPr>
        <p:spPr>
          <a:xfrm>
            <a:off x="1500390" y="1560894"/>
            <a:ext cx="6613301" cy="246221"/>
          </a:xfrm>
          <a:prstGeom prst="rect">
            <a:avLst/>
          </a:prstGeom>
        </p:spPr>
        <p:txBody>
          <a:bodyPr wrap="square">
            <a:spAutoFit/>
          </a:bodyPr>
          <a:lstStyle/>
          <a:p>
            <a:r>
              <a:rPr lang="en-US" sz="1000" dirty="0">
                <a:solidFill>
                  <a:schemeClr val="bg1"/>
                </a:solidFill>
              </a:rPr>
              <a:t>*Vendors named within are approved or under contract to provide specified services to DISA or DOD* </a:t>
            </a:r>
          </a:p>
        </p:txBody>
      </p:sp>
      <p:grpSp>
        <p:nvGrpSpPr>
          <p:cNvPr id="44" name="Group 43"/>
          <p:cNvGrpSpPr/>
          <p:nvPr/>
        </p:nvGrpSpPr>
        <p:grpSpPr>
          <a:xfrm>
            <a:off x="7570801" y="4741397"/>
            <a:ext cx="614673" cy="406403"/>
            <a:chOff x="5142987" y="2464422"/>
            <a:chExt cx="614673" cy="406403"/>
          </a:xfrm>
        </p:grpSpPr>
        <p:grpSp>
          <p:nvGrpSpPr>
            <p:cNvPr id="83" name="Group 82">
              <a:extLst>
                <a:ext uri="{FF2B5EF4-FFF2-40B4-BE49-F238E27FC236}">
                  <a16:creationId xmlns:a16="http://schemas.microsoft.com/office/drawing/2014/main" id="{225DDE38-6CC7-4870-82DC-49159EE2F173}"/>
                </a:ext>
              </a:extLst>
            </p:cNvPr>
            <p:cNvGrpSpPr>
              <a:grpSpLocks noChangeAspect="1"/>
            </p:cNvGrpSpPr>
            <p:nvPr/>
          </p:nvGrpSpPr>
          <p:grpSpPr bwMode="auto">
            <a:xfrm>
              <a:off x="5142987" y="2464422"/>
              <a:ext cx="614673" cy="352632"/>
              <a:chOff x="3019" y="1721"/>
              <a:chExt cx="1637" cy="879"/>
            </a:xfrm>
            <a:solidFill>
              <a:schemeClr val="tx2">
                <a:lumMod val="40000"/>
                <a:lumOff val="60000"/>
              </a:schemeClr>
            </a:solidFill>
          </p:grpSpPr>
          <p:sp>
            <p:nvSpPr>
              <p:cNvPr id="85" name="Freeform 36">
                <a:extLst>
                  <a:ext uri="{FF2B5EF4-FFF2-40B4-BE49-F238E27FC236}">
                    <a16:creationId xmlns:a16="http://schemas.microsoft.com/office/drawing/2014/main" id="{D3E3434F-3421-4BC8-BCC8-C2EB61170DBB}"/>
                  </a:ext>
                </a:extLst>
              </p:cNvPr>
              <p:cNvSpPr>
                <a:spLocks noEditPoints="1"/>
              </p:cNvSpPr>
              <p:nvPr/>
            </p:nvSpPr>
            <p:spPr bwMode="auto">
              <a:xfrm>
                <a:off x="3019" y="1721"/>
                <a:ext cx="1637" cy="879"/>
              </a:xfrm>
              <a:custGeom>
                <a:avLst/>
                <a:gdLst>
                  <a:gd name="T0" fmla="*/ 107 w 1842"/>
                  <a:gd name="T1" fmla="*/ 431 h 988"/>
                  <a:gd name="T2" fmla="*/ 277 w 1842"/>
                  <a:gd name="T3" fmla="*/ 361 h 988"/>
                  <a:gd name="T4" fmla="*/ 416 w 1842"/>
                  <a:gd name="T5" fmla="*/ 257 h 988"/>
                  <a:gd name="T6" fmla="*/ 586 w 1842"/>
                  <a:gd name="T7" fmla="*/ 69 h 988"/>
                  <a:gd name="T8" fmla="*/ 728 w 1842"/>
                  <a:gd name="T9" fmla="*/ 15 h 988"/>
                  <a:gd name="T10" fmla="*/ 921 w 1842"/>
                  <a:gd name="T11" fmla="*/ 37 h 988"/>
                  <a:gd name="T12" fmla="*/ 1035 w 1842"/>
                  <a:gd name="T13" fmla="*/ 121 h 988"/>
                  <a:gd name="T14" fmla="*/ 1180 w 1842"/>
                  <a:gd name="T15" fmla="*/ 92 h 988"/>
                  <a:gd name="T16" fmla="*/ 1343 w 1842"/>
                  <a:gd name="T17" fmla="*/ 109 h 988"/>
                  <a:gd name="T18" fmla="*/ 1536 w 1842"/>
                  <a:gd name="T19" fmla="*/ 299 h 988"/>
                  <a:gd name="T20" fmla="*/ 1567 w 1842"/>
                  <a:gd name="T21" fmla="*/ 432 h 988"/>
                  <a:gd name="T22" fmla="*/ 1749 w 1842"/>
                  <a:gd name="T23" fmla="*/ 507 h 988"/>
                  <a:gd name="T24" fmla="*/ 1792 w 1842"/>
                  <a:gd name="T25" fmla="*/ 555 h 988"/>
                  <a:gd name="T26" fmla="*/ 1840 w 1842"/>
                  <a:gd name="T27" fmla="*/ 699 h 988"/>
                  <a:gd name="T28" fmla="*/ 1813 w 1842"/>
                  <a:gd name="T29" fmla="*/ 871 h 988"/>
                  <a:gd name="T30" fmla="*/ 1694 w 1842"/>
                  <a:gd name="T31" fmla="*/ 978 h 988"/>
                  <a:gd name="T32" fmla="*/ 1430 w 1842"/>
                  <a:gd name="T33" fmla="*/ 984 h 988"/>
                  <a:gd name="T34" fmla="*/ 1046 w 1842"/>
                  <a:gd name="T35" fmla="*/ 981 h 988"/>
                  <a:gd name="T36" fmla="*/ 746 w 1842"/>
                  <a:gd name="T37" fmla="*/ 979 h 988"/>
                  <a:gd name="T38" fmla="*/ 360 w 1842"/>
                  <a:gd name="T39" fmla="*/ 979 h 988"/>
                  <a:gd name="T40" fmla="*/ 124 w 1842"/>
                  <a:gd name="T41" fmla="*/ 961 h 988"/>
                  <a:gd name="T42" fmla="*/ 24 w 1842"/>
                  <a:gd name="T43" fmla="*/ 818 h 988"/>
                  <a:gd name="T44" fmla="*/ 28 w 1842"/>
                  <a:gd name="T45" fmla="*/ 542 h 988"/>
                  <a:gd name="T46" fmla="*/ 49 w 1842"/>
                  <a:gd name="T47" fmla="*/ 500 h 988"/>
                  <a:gd name="T48" fmla="*/ 1414 w 1842"/>
                  <a:gd name="T49" fmla="*/ 963 h 988"/>
                  <a:gd name="T50" fmla="*/ 1627 w 1842"/>
                  <a:gd name="T51" fmla="*/ 969 h 988"/>
                  <a:gd name="T52" fmla="*/ 1786 w 1842"/>
                  <a:gd name="T53" fmla="*/ 878 h 988"/>
                  <a:gd name="T54" fmla="*/ 1818 w 1842"/>
                  <a:gd name="T55" fmla="*/ 722 h 988"/>
                  <a:gd name="T56" fmla="*/ 1732 w 1842"/>
                  <a:gd name="T57" fmla="*/ 528 h 988"/>
                  <a:gd name="T58" fmla="*/ 1545 w 1842"/>
                  <a:gd name="T59" fmla="*/ 454 h 988"/>
                  <a:gd name="T60" fmla="*/ 1504 w 1842"/>
                  <a:gd name="T61" fmla="*/ 271 h 988"/>
                  <a:gd name="T62" fmla="*/ 1450 w 1842"/>
                  <a:gd name="T63" fmla="*/ 196 h 988"/>
                  <a:gd name="T64" fmla="*/ 1209 w 1842"/>
                  <a:gd name="T65" fmla="*/ 113 h 988"/>
                  <a:gd name="T66" fmla="*/ 1047 w 1842"/>
                  <a:gd name="T67" fmla="*/ 141 h 988"/>
                  <a:gd name="T68" fmla="*/ 926 w 1842"/>
                  <a:gd name="T69" fmla="*/ 61 h 988"/>
                  <a:gd name="T70" fmla="*/ 828 w 1842"/>
                  <a:gd name="T71" fmla="*/ 24 h 988"/>
                  <a:gd name="T72" fmla="*/ 629 w 1842"/>
                  <a:gd name="T73" fmla="*/ 69 h 988"/>
                  <a:gd name="T74" fmla="*/ 385 w 1842"/>
                  <a:gd name="T75" fmla="*/ 360 h 988"/>
                  <a:gd name="T76" fmla="*/ 192 w 1842"/>
                  <a:gd name="T77" fmla="*/ 406 h 988"/>
                  <a:gd name="T78" fmla="*/ 39 w 1842"/>
                  <a:gd name="T79" fmla="*/ 554 h 988"/>
                  <a:gd name="T80" fmla="*/ 32 w 1842"/>
                  <a:gd name="T81" fmla="*/ 776 h 988"/>
                  <a:gd name="T82" fmla="*/ 155 w 1842"/>
                  <a:gd name="T83" fmla="*/ 954 h 988"/>
                  <a:gd name="T84" fmla="*/ 264 w 1842"/>
                  <a:gd name="T85" fmla="*/ 959 h 988"/>
                  <a:gd name="T86" fmla="*/ 449 w 1842"/>
                  <a:gd name="T87" fmla="*/ 960 h 988"/>
                  <a:gd name="T88" fmla="*/ 675 w 1842"/>
                  <a:gd name="T89" fmla="*/ 960 h 988"/>
                  <a:gd name="T90" fmla="*/ 814 w 1842"/>
                  <a:gd name="T91" fmla="*/ 962 h 988"/>
                  <a:gd name="T92" fmla="*/ 1056 w 1842"/>
                  <a:gd name="T93" fmla="*/ 962 h 988"/>
                  <a:gd name="T94" fmla="*/ 1220 w 1842"/>
                  <a:gd name="T95" fmla="*/ 964 h 988"/>
                  <a:gd name="T96" fmla="*/ 1345 w 1842"/>
                  <a:gd name="T97" fmla="*/ 959 h 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2" h="988">
                    <a:moveTo>
                      <a:pt x="49" y="500"/>
                    </a:moveTo>
                    <a:cubicBezTo>
                      <a:pt x="56" y="491"/>
                      <a:pt x="62" y="481"/>
                      <a:pt x="70" y="473"/>
                    </a:cubicBezTo>
                    <a:cubicBezTo>
                      <a:pt x="82" y="459"/>
                      <a:pt x="94" y="444"/>
                      <a:pt x="107" y="431"/>
                    </a:cubicBezTo>
                    <a:cubicBezTo>
                      <a:pt x="126" y="410"/>
                      <a:pt x="153" y="402"/>
                      <a:pt x="179" y="393"/>
                    </a:cubicBezTo>
                    <a:cubicBezTo>
                      <a:pt x="192" y="389"/>
                      <a:pt x="204" y="381"/>
                      <a:pt x="217" y="376"/>
                    </a:cubicBezTo>
                    <a:cubicBezTo>
                      <a:pt x="237" y="370"/>
                      <a:pt x="257" y="365"/>
                      <a:pt x="277" y="361"/>
                    </a:cubicBezTo>
                    <a:cubicBezTo>
                      <a:pt x="304" y="357"/>
                      <a:pt x="331" y="354"/>
                      <a:pt x="359" y="352"/>
                    </a:cubicBezTo>
                    <a:cubicBezTo>
                      <a:pt x="369" y="351"/>
                      <a:pt x="373" y="349"/>
                      <a:pt x="378" y="338"/>
                    </a:cubicBezTo>
                    <a:cubicBezTo>
                      <a:pt x="389" y="311"/>
                      <a:pt x="403" y="284"/>
                      <a:pt x="416" y="257"/>
                    </a:cubicBezTo>
                    <a:cubicBezTo>
                      <a:pt x="437" y="217"/>
                      <a:pt x="464" y="181"/>
                      <a:pt x="494" y="147"/>
                    </a:cubicBezTo>
                    <a:cubicBezTo>
                      <a:pt x="509" y="131"/>
                      <a:pt x="523" y="114"/>
                      <a:pt x="539" y="100"/>
                    </a:cubicBezTo>
                    <a:cubicBezTo>
                      <a:pt x="553" y="88"/>
                      <a:pt x="570" y="78"/>
                      <a:pt x="586" y="69"/>
                    </a:cubicBezTo>
                    <a:cubicBezTo>
                      <a:pt x="600" y="60"/>
                      <a:pt x="615" y="52"/>
                      <a:pt x="629" y="43"/>
                    </a:cubicBezTo>
                    <a:cubicBezTo>
                      <a:pt x="633" y="41"/>
                      <a:pt x="637" y="41"/>
                      <a:pt x="642" y="40"/>
                    </a:cubicBezTo>
                    <a:cubicBezTo>
                      <a:pt x="670" y="31"/>
                      <a:pt x="696" y="16"/>
                      <a:pt x="728" y="15"/>
                    </a:cubicBezTo>
                    <a:cubicBezTo>
                      <a:pt x="757" y="13"/>
                      <a:pt x="786" y="5"/>
                      <a:pt x="815" y="1"/>
                    </a:cubicBezTo>
                    <a:cubicBezTo>
                      <a:pt x="817" y="0"/>
                      <a:pt x="819" y="0"/>
                      <a:pt x="821" y="0"/>
                    </a:cubicBezTo>
                    <a:cubicBezTo>
                      <a:pt x="856" y="6"/>
                      <a:pt x="891" y="15"/>
                      <a:pt x="921" y="37"/>
                    </a:cubicBezTo>
                    <a:cubicBezTo>
                      <a:pt x="940" y="50"/>
                      <a:pt x="962" y="60"/>
                      <a:pt x="980" y="73"/>
                    </a:cubicBezTo>
                    <a:cubicBezTo>
                      <a:pt x="993" y="82"/>
                      <a:pt x="1002" y="95"/>
                      <a:pt x="1013" y="105"/>
                    </a:cubicBezTo>
                    <a:cubicBezTo>
                      <a:pt x="1020" y="111"/>
                      <a:pt x="1027" y="117"/>
                      <a:pt x="1035" y="121"/>
                    </a:cubicBezTo>
                    <a:cubicBezTo>
                      <a:pt x="1037" y="122"/>
                      <a:pt x="1042" y="118"/>
                      <a:pt x="1047" y="116"/>
                    </a:cubicBezTo>
                    <a:cubicBezTo>
                      <a:pt x="1064" y="114"/>
                      <a:pt x="1083" y="112"/>
                      <a:pt x="1102" y="109"/>
                    </a:cubicBezTo>
                    <a:cubicBezTo>
                      <a:pt x="1128" y="104"/>
                      <a:pt x="1154" y="96"/>
                      <a:pt x="1180" y="92"/>
                    </a:cubicBezTo>
                    <a:cubicBezTo>
                      <a:pt x="1193" y="89"/>
                      <a:pt x="1207" y="92"/>
                      <a:pt x="1221" y="93"/>
                    </a:cubicBezTo>
                    <a:cubicBezTo>
                      <a:pt x="1235" y="93"/>
                      <a:pt x="1250" y="92"/>
                      <a:pt x="1264" y="94"/>
                    </a:cubicBezTo>
                    <a:cubicBezTo>
                      <a:pt x="1290" y="98"/>
                      <a:pt x="1318" y="101"/>
                      <a:pt x="1343" y="109"/>
                    </a:cubicBezTo>
                    <a:cubicBezTo>
                      <a:pt x="1387" y="123"/>
                      <a:pt x="1424" y="148"/>
                      <a:pt x="1455" y="181"/>
                    </a:cubicBezTo>
                    <a:cubicBezTo>
                      <a:pt x="1476" y="203"/>
                      <a:pt x="1496" y="226"/>
                      <a:pt x="1514" y="251"/>
                    </a:cubicBezTo>
                    <a:cubicBezTo>
                      <a:pt x="1525" y="265"/>
                      <a:pt x="1531" y="282"/>
                      <a:pt x="1536" y="299"/>
                    </a:cubicBezTo>
                    <a:cubicBezTo>
                      <a:pt x="1544" y="324"/>
                      <a:pt x="1551" y="350"/>
                      <a:pt x="1557" y="376"/>
                    </a:cubicBezTo>
                    <a:cubicBezTo>
                      <a:pt x="1560" y="392"/>
                      <a:pt x="1560" y="410"/>
                      <a:pt x="1562" y="427"/>
                    </a:cubicBezTo>
                    <a:cubicBezTo>
                      <a:pt x="1562" y="429"/>
                      <a:pt x="1565" y="432"/>
                      <a:pt x="1567" y="432"/>
                    </a:cubicBezTo>
                    <a:cubicBezTo>
                      <a:pt x="1578" y="434"/>
                      <a:pt x="1591" y="434"/>
                      <a:pt x="1602" y="437"/>
                    </a:cubicBezTo>
                    <a:cubicBezTo>
                      <a:pt x="1627" y="445"/>
                      <a:pt x="1653" y="454"/>
                      <a:pt x="1677" y="465"/>
                    </a:cubicBezTo>
                    <a:cubicBezTo>
                      <a:pt x="1702" y="477"/>
                      <a:pt x="1726" y="493"/>
                      <a:pt x="1749" y="507"/>
                    </a:cubicBezTo>
                    <a:cubicBezTo>
                      <a:pt x="1759" y="513"/>
                      <a:pt x="1769" y="519"/>
                      <a:pt x="1776" y="526"/>
                    </a:cubicBezTo>
                    <a:cubicBezTo>
                      <a:pt x="1782" y="533"/>
                      <a:pt x="1786" y="543"/>
                      <a:pt x="1790" y="551"/>
                    </a:cubicBezTo>
                    <a:cubicBezTo>
                      <a:pt x="1791" y="552"/>
                      <a:pt x="1791" y="554"/>
                      <a:pt x="1792" y="555"/>
                    </a:cubicBezTo>
                    <a:cubicBezTo>
                      <a:pt x="1807" y="569"/>
                      <a:pt x="1809" y="590"/>
                      <a:pt x="1817" y="608"/>
                    </a:cubicBezTo>
                    <a:cubicBezTo>
                      <a:pt x="1819" y="612"/>
                      <a:pt x="1821" y="616"/>
                      <a:pt x="1823" y="620"/>
                    </a:cubicBezTo>
                    <a:cubicBezTo>
                      <a:pt x="1835" y="645"/>
                      <a:pt x="1840" y="672"/>
                      <a:pt x="1840" y="699"/>
                    </a:cubicBezTo>
                    <a:cubicBezTo>
                      <a:pt x="1841" y="722"/>
                      <a:pt x="1842" y="745"/>
                      <a:pt x="1841" y="768"/>
                    </a:cubicBezTo>
                    <a:cubicBezTo>
                      <a:pt x="1841" y="782"/>
                      <a:pt x="1838" y="796"/>
                      <a:pt x="1834" y="809"/>
                    </a:cubicBezTo>
                    <a:cubicBezTo>
                      <a:pt x="1828" y="830"/>
                      <a:pt x="1821" y="851"/>
                      <a:pt x="1813" y="871"/>
                    </a:cubicBezTo>
                    <a:cubicBezTo>
                      <a:pt x="1808" y="884"/>
                      <a:pt x="1800" y="898"/>
                      <a:pt x="1791" y="909"/>
                    </a:cubicBezTo>
                    <a:cubicBezTo>
                      <a:pt x="1781" y="922"/>
                      <a:pt x="1770" y="936"/>
                      <a:pt x="1756" y="945"/>
                    </a:cubicBezTo>
                    <a:cubicBezTo>
                      <a:pt x="1737" y="958"/>
                      <a:pt x="1716" y="972"/>
                      <a:pt x="1694" y="978"/>
                    </a:cubicBezTo>
                    <a:cubicBezTo>
                      <a:pt x="1667" y="986"/>
                      <a:pt x="1638" y="986"/>
                      <a:pt x="1610" y="987"/>
                    </a:cubicBezTo>
                    <a:cubicBezTo>
                      <a:pt x="1578" y="988"/>
                      <a:pt x="1545" y="987"/>
                      <a:pt x="1513" y="986"/>
                    </a:cubicBezTo>
                    <a:cubicBezTo>
                      <a:pt x="1485" y="986"/>
                      <a:pt x="1458" y="984"/>
                      <a:pt x="1430" y="984"/>
                    </a:cubicBezTo>
                    <a:cubicBezTo>
                      <a:pt x="1402" y="983"/>
                      <a:pt x="1374" y="984"/>
                      <a:pt x="1346" y="984"/>
                    </a:cubicBezTo>
                    <a:cubicBezTo>
                      <a:pt x="1301" y="983"/>
                      <a:pt x="1255" y="983"/>
                      <a:pt x="1210" y="982"/>
                    </a:cubicBezTo>
                    <a:cubicBezTo>
                      <a:pt x="1155" y="982"/>
                      <a:pt x="1100" y="981"/>
                      <a:pt x="1046" y="981"/>
                    </a:cubicBezTo>
                    <a:cubicBezTo>
                      <a:pt x="1001" y="981"/>
                      <a:pt x="957" y="981"/>
                      <a:pt x="913" y="980"/>
                    </a:cubicBezTo>
                    <a:cubicBezTo>
                      <a:pt x="888" y="980"/>
                      <a:pt x="863" y="978"/>
                      <a:pt x="838" y="978"/>
                    </a:cubicBezTo>
                    <a:cubicBezTo>
                      <a:pt x="807" y="978"/>
                      <a:pt x="776" y="979"/>
                      <a:pt x="746" y="979"/>
                    </a:cubicBezTo>
                    <a:cubicBezTo>
                      <a:pt x="709" y="979"/>
                      <a:pt x="673" y="978"/>
                      <a:pt x="637" y="979"/>
                    </a:cubicBezTo>
                    <a:cubicBezTo>
                      <a:pt x="581" y="979"/>
                      <a:pt x="525" y="980"/>
                      <a:pt x="469" y="980"/>
                    </a:cubicBezTo>
                    <a:cubicBezTo>
                      <a:pt x="433" y="980"/>
                      <a:pt x="396" y="979"/>
                      <a:pt x="360" y="979"/>
                    </a:cubicBezTo>
                    <a:cubicBezTo>
                      <a:pt x="318" y="979"/>
                      <a:pt x="276" y="978"/>
                      <a:pt x="234" y="978"/>
                    </a:cubicBezTo>
                    <a:cubicBezTo>
                      <a:pt x="212" y="978"/>
                      <a:pt x="191" y="981"/>
                      <a:pt x="170" y="978"/>
                    </a:cubicBezTo>
                    <a:cubicBezTo>
                      <a:pt x="154" y="976"/>
                      <a:pt x="139" y="968"/>
                      <a:pt x="124" y="961"/>
                    </a:cubicBezTo>
                    <a:cubicBezTo>
                      <a:pt x="103" y="952"/>
                      <a:pt x="88" y="936"/>
                      <a:pt x="76" y="917"/>
                    </a:cubicBezTo>
                    <a:cubicBezTo>
                      <a:pt x="64" y="895"/>
                      <a:pt x="51" y="874"/>
                      <a:pt x="40" y="852"/>
                    </a:cubicBezTo>
                    <a:cubicBezTo>
                      <a:pt x="34" y="841"/>
                      <a:pt x="27" y="830"/>
                      <a:pt x="24" y="818"/>
                    </a:cubicBezTo>
                    <a:cubicBezTo>
                      <a:pt x="16" y="775"/>
                      <a:pt x="8" y="732"/>
                      <a:pt x="3" y="689"/>
                    </a:cubicBezTo>
                    <a:cubicBezTo>
                      <a:pt x="0" y="667"/>
                      <a:pt x="2" y="644"/>
                      <a:pt x="6" y="622"/>
                    </a:cubicBezTo>
                    <a:cubicBezTo>
                      <a:pt x="11" y="594"/>
                      <a:pt x="19" y="568"/>
                      <a:pt x="28" y="542"/>
                    </a:cubicBezTo>
                    <a:cubicBezTo>
                      <a:pt x="31" y="530"/>
                      <a:pt x="39" y="521"/>
                      <a:pt x="44" y="510"/>
                    </a:cubicBezTo>
                    <a:cubicBezTo>
                      <a:pt x="46" y="506"/>
                      <a:pt x="46" y="502"/>
                      <a:pt x="48" y="498"/>
                    </a:cubicBezTo>
                    <a:cubicBezTo>
                      <a:pt x="48" y="499"/>
                      <a:pt x="48" y="499"/>
                      <a:pt x="49" y="500"/>
                    </a:cubicBezTo>
                    <a:close/>
                    <a:moveTo>
                      <a:pt x="1345" y="959"/>
                    </a:moveTo>
                    <a:cubicBezTo>
                      <a:pt x="1344" y="958"/>
                      <a:pt x="1345" y="961"/>
                      <a:pt x="1346" y="961"/>
                    </a:cubicBezTo>
                    <a:cubicBezTo>
                      <a:pt x="1369" y="962"/>
                      <a:pt x="1391" y="963"/>
                      <a:pt x="1414" y="963"/>
                    </a:cubicBezTo>
                    <a:cubicBezTo>
                      <a:pt x="1433" y="963"/>
                      <a:pt x="1452" y="962"/>
                      <a:pt x="1470" y="963"/>
                    </a:cubicBezTo>
                    <a:cubicBezTo>
                      <a:pt x="1497" y="964"/>
                      <a:pt x="1523" y="967"/>
                      <a:pt x="1550" y="968"/>
                    </a:cubicBezTo>
                    <a:cubicBezTo>
                      <a:pt x="1575" y="969"/>
                      <a:pt x="1602" y="967"/>
                      <a:pt x="1627" y="969"/>
                    </a:cubicBezTo>
                    <a:cubicBezTo>
                      <a:pt x="1653" y="970"/>
                      <a:pt x="1676" y="961"/>
                      <a:pt x="1697" y="950"/>
                    </a:cubicBezTo>
                    <a:cubicBezTo>
                      <a:pt x="1719" y="939"/>
                      <a:pt x="1740" y="924"/>
                      <a:pt x="1759" y="909"/>
                    </a:cubicBezTo>
                    <a:cubicBezTo>
                      <a:pt x="1770" y="901"/>
                      <a:pt x="1780" y="890"/>
                      <a:pt x="1786" y="878"/>
                    </a:cubicBezTo>
                    <a:cubicBezTo>
                      <a:pt x="1797" y="857"/>
                      <a:pt x="1805" y="834"/>
                      <a:pt x="1813" y="812"/>
                    </a:cubicBezTo>
                    <a:cubicBezTo>
                      <a:pt x="1817" y="798"/>
                      <a:pt x="1819" y="783"/>
                      <a:pt x="1820" y="769"/>
                    </a:cubicBezTo>
                    <a:cubicBezTo>
                      <a:pt x="1821" y="753"/>
                      <a:pt x="1820" y="738"/>
                      <a:pt x="1818" y="722"/>
                    </a:cubicBezTo>
                    <a:cubicBezTo>
                      <a:pt x="1816" y="703"/>
                      <a:pt x="1815" y="684"/>
                      <a:pt x="1810" y="667"/>
                    </a:cubicBezTo>
                    <a:cubicBezTo>
                      <a:pt x="1803" y="643"/>
                      <a:pt x="1794" y="618"/>
                      <a:pt x="1782" y="597"/>
                    </a:cubicBezTo>
                    <a:cubicBezTo>
                      <a:pt x="1768" y="572"/>
                      <a:pt x="1753" y="546"/>
                      <a:pt x="1732" y="528"/>
                    </a:cubicBezTo>
                    <a:cubicBezTo>
                      <a:pt x="1705" y="504"/>
                      <a:pt x="1672" y="488"/>
                      <a:pt x="1636" y="477"/>
                    </a:cubicBezTo>
                    <a:cubicBezTo>
                      <a:pt x="1610" y="468"/>
                      <a:pt x="1586" y="456"/>
                      <a:pt x="1557" y="464"/>
                    </a:cubicBezTo>
                    <a:cubicBezTo>
                      <a:pt x="1554" y="464"/>
                      <a:pt x="1546" y="458"/>
                      <a:pt x="1545" y="454"/>
                    </a:cubicBezTo>
                    <a:cubicBezTo>
                      <a:pt x="1543" y="443"/>
                      <a:pt x="1542" y="432"/>
                      <a:pt x="1543" y="421"/>
                    </a:cubicBezTo>
                    <a:cubicBezTo>
                      <a:pt x="1546" y="389"/>
                      <a:pt x="1534" y="360"/>
                      <a:pt x="1527" y="330"/>
                    </a:cubicBezTo>
                    <a:cubicBezTo>
                      <a:pt x="1523" y="309"/>
                      <a:pt x="1514" y="289"/>
                      <a:pt x="1504" y="271"/>
                    </a:cubicBezTo>
                    <a:cubicBezTo>
                      <a:pt x="1496" y="256"/>
                      <a:pt x="1484" y="244"/>
                      <a:pt x="1474" y="231"/>
                    </a:cubicBezTo>
                    <a:cubicBezTo>
                      <a:pt x="1471" y="227"/>
                      <a:pt x="1468" y="224"/>
                      <a:pt x="1465" y="220"/>
                    </a:cubicBezTo>
                    <a:cubicBezTo>
                      <a:pt x="1460" y="212"/>
                      <a:pt x="1456" y="203"/>
                      <a:pt x="1450" y="196"/>
                    </a:cubicBezTo>
                    <a:cubicBezTo>
                      <a:pt x="1440" y="186"/>
                      <a:pt x="1428" y="176"/>
                      <a:pt x="1416" y="169"/>
                    </a:cubicBezTo>
                    <a:cubicBezTo>
                      <a:pt x="1385" y="149"/>
                      <a:pt x="1354" y="127"/>
                      <a:pt x="1316" y="123"/>
                    </a:cubicBezTo>
                    <a:cubicBezTo>
                      <a:pt x="1280" y="119"/>
                      <a:pt x="1245" y="115"/>
                      <a:pt x="1209" y="113"/>
                    </a:cubicBezTo>
                    <a:cubicBezTo>
                      <a:pt x="1194" y="112"/>
                      <a:pt x="1179" y="116"/>
                      <a:pt x="1164" y="118"/>
                    </a:cubicBezTo>
                    <a:cubicBezTo>
                      <a:pt x="1147" y="121"/>
                      <a:pt x="1131" y="125"/>
                      <a:pt x="1115" y="128"/>
                    </a:cubicBezTo>
                    <a:cubicBezTo>
                      <a:pt x="1092" y="132"/>
                      <a:pt x="1069" y="134"/>
                      <a:pt x="1047" y="141"/>
                    </a:cubicBezTo>
                    <a:cubicBezTo>
                      <a:pt x="1033" y="146"/>
                      <a:pt x="1026" y="141"/>
                      <a:pt x="1018" y="132"/>
                    </a:cubicBezTo>
                    <a:cubicBezTo>
                      <a:pt x="1009" y="122"/>
                      <a:pt x="1003" y="109"/>
                      <a:pt x="992" y="103"/>
                    </a:cubicBezTo>
                    <a:cubicBezTo>
                      <a:pt x="969" y="90"/>
                      <a:pt x="953" y="68"/>
                      <a:pt x="926" y="61"/>
                    </a:cubicBezTo>
                    <a:cubicBezTo>
                      <a:pt x="910" y="56"/>
                      <a:pt x="896" y="46"/>
                      <a:pt x="881" y="38"/>
                    </a:cubicBezTo>
                    <a:cubicBezTo>
                      <a:pt x="878" y="37"/>
                      <a:pt x="876" y="35"/>
                      <a:pt x="873" y="34"/>
                    </a:cubicBezTo>
                    <a:cubicBezTo>
                      <a:pt x="858" y="30"/>
                      <a:pt x="843" y="24"/>
                      <a:pt x="828" y="24"/>
                    </a:cubicBezTo>
                    <a:cubicBezTo>
                      <a:pt x="801" y="24"/>
                      <a:pt x="775" y="28"/>
                      <a:pt x="749" y="32"/>
                    </a:cubicBezTo>
                    <a:cubicBezTo>
                      <a:pt x="725" y="36"/>
                      <a:pt x="701" y="41"/>
                      <a:pt x="678" y="48"/>
                    </a:cubicBezTo>
                    <a:cubicBezTo>
                      <a:pt x="661" y="53"/>
                      <a:pt x="645" y="61"/>
                      <a:pt x="629" y="69"/>
                    </a:cubicBezTo>
                    <a:cubicBezTo>
                      <a:pt x="601" y="84"/>
                      <a:pt x="571" y="96"/>
                      <a:pt x="548" y="116"/>
                    </a:cubicBezTo>
                    <a:cubicBezTo>
                      <a:pt x="512" y="149"/>
                      <a:pt x="480" y="187"/>
                      <a:pt x="451" y="226"/>
                    </a:cubicBezTo>
                    <a:cubicBezTo>
                      <a:pt x="421" y="266"/>
                      <a:pt x="399" y="311"/>
                      <a:pt x="385" y="360"/>
                    </a:cubicBezTo>
                    <a:cubicBezTo>
                      <a:pt x="384" y="363"/>
                      <a:pt x="379" y="368"/>
                      <a:pt x="376" y="368"/>
                    </a:cubicBezTo>
                    <a:cubicBezTo>
                      <a:pt x="316" y="370"/>
                      <a:pt x="257" y="376"/>
                      <a:pt x="202" y="402"/>
                    </a:cubicBezTo>
                    <a:cubicBezTo>
                      <a:pt x="199" y="404"/>
                      <a:pt x="195" y="405"/>
                      <a:pt x="192" y="406"/>
                    </a:cubicBezTo>
                    <a:cubicBezTo>
                      <a:pt x="171" y="415"/>
                      <a:pt x="147" y="420"/>
                      <a:pt x="129" y="433"/>
                    </a:cubicBezTo>
                    <a:cubicBezTo>
                      <a:pt x="110" y="445"/>
                      <a:pt x="95" y="462"/>
                      <a:pt x="82" y="480"/>
                    </a:cubicBezTo>
                    <a:cubicBezTo>
                      <a:pt x="65" y="503"/>
                      <a:pt x="51" y="528"/>
                      <a:pt x="39" y="554"/>
                    </a:cubicBezTo>
                    <a:cubicBezTo>
                      <a:pt x="31" y="571"/>
                      <a:pt x="29" y="591"/>
                      <a:pt x="24" y="610"/>
                    </a:cubicBezTo>
                    <a:cubicBezTo>
                      <a:pt x="15" y="644"/>
                      <a:pt x="12" y="679"/>
                      <a:pt x="20" y="714"/>
                    </a:cubicBezTo>
                    <a:cubicBezTo>
                      <a:pt x="24" y="735"/>
                      <a:pt x="29" y="755"/>
                      <a:pt x="32" y="776"/>
                    </a:cubicBezTo>
                    <a:cubicBezTo>
                      <a:pt x="37" y="803"/>
                      <a:pt x="42" y="831"/>
                      <a:pt x="57" y="854"/>
                    </a:cubicBezTo>
                    <a:cubicBezTo>
                      <a:pt x="72" y="878"/>
                      <a:pt x="86" y="902"/>
                      <a:pt x="104" y="923"/>
                    </a:cubicBezTo>
                    <a:cubicBezTo>
                      <a:pt x="117" y="937"/>
                      <a:pt x="136" y="947"/>
                      <a:pt x="155" y="954"/>
                    </a:cubicBezTo>
                    <a:cubicBezTo>
                      <a:pt x="168" y="960"/>
                      <a:pt x="183" y="953"/>
                      <a:pt x="198" y="957"/>
                    </a:cubicBezTo>
                    <a:cubicBezTo>
                      <a:pt x="211" y="960"/>
                      <a:pt x="225" y="957"/>
                      <a:pt x="239" y="958"/>
                    </a:cubicBezTo>
                    <a:cubicBezTo>
                      <a:pt x="247" y="958"/>
                      <a:pt x="256" y="959"/>
                      <a:pt x="264" y="959"/>
                    </a:cubicBezTo>
                    <a:cubicBezTo>
                      <a:pt x="278" y="958"/>
                      <a:pt x="291" y="956"/>
                      <a:pt x="304" y="957"/>
                    </a:cubicBezTo>
                    <a:cubicBezTo>
                      <a:pt x="322" y="958"/>
                      <a:pt x="340" y="961"/>
                      <a:pt x="359" y="961"/>
                    </a:cubicBezTo>
                    <a:cubicBezTo>
                      <a:pt x="389" y="961"/>
                      <a:pt x="419" y="960"/>
                      <a:pt x="449" y="960"/>
                    </a:cubicBezTo>
                    <a:cubicBezTo>
                      <a:pt x="476" y="959"/>
                      <a:pt x="502" y="958"/>
                      <a:pt x="529" y="958"/>
                    </a:cubicBezTo>
                    <a:cubicBezTo>
                      <a:pt x="544" y="958"/>
                      <a:pt x="558" y="960"/>
                      <a:pt x="572" y="960"/>
                    </a:cubicBezTo>
                    <a:cubicBezTo>
                      <a:pt x="607" y="960"/>
                      <a:pt x="641" y="960"/>
                      <a:pt x="675" y="960"/>
                    </a:cubicBezTo>
                    <a:cubicBezTo>
                      <a:pt x="693" y="960"/>
                      <a:pt x="711" y="961"/>
                      <a:pt x="728" y="961"/>
                    </a:cubicBezTo>
                    <a:cubicBezTo>
                      <a:pt x="743" y="961"/>
                      <a:pt x="758" y="960"/>
                      <a:pt x="773" y="960"/>
                    </a:cubicBezTo>
                    <a:cubicBezTo>
                      <a:pt x="787" y="960"/>
                      <a:pt x="800" y="962"/>
                      <a:pt x="814" y="962"/>
                    </a:cubicBezTo>
                    <a:cubicBezTo>
                      <a:pt x="840" y="963"/>
                      <a:pt x="865" y="962"/>
                      <a:pt x="891" y="962"/>
                    </a:cubicBezTo>
                    <a:cubicBezTo>
                      <a:pt x="924" y="962"/>
                      <a:pt x="956" y="962"/>
                      <a:pt x="989" y="962"/>
                    </a:cubicBezTo>
                    <a:cubicBezTo>
                      <a:pt x="1011" y="962"/>
                      <a:pt x="1033" y="962"/>
                      <a:pt x="1056" y="962"/>
                    </a:cubicBezTo>
                    <a:cubicBezTo>
                      <a:pt x="1079" y="962"/>
                      <a:pt x="1103" y="963"/>
                      <a:pt x="1127" y="962"/>
                    </a:cubicBezTo>
                    <a:cubicBezTo>
                      <a:pt x="1143" y="962"/>
                      <a:pt x="1160" y="961"/>
                      <a:pt x="1177" y="961"/>
                    </a:cubicBezTo>
                    <a:cubicBezTo>
                      <a:pt x="1191" y="961"/>
                      <a:pt x="1205" y="964"/>
                      <a:pt x="1220" y="964"/>
                    </a:cubicBezTo>
                    <a:cubicBezTo>
                      <a:pt x="1240" y="964"/>
                      <a:pt x="1260" y="963"/>
                      <a:pt x="1280" y="963"/>
                    </a:cubicBezTo>
                    <a:cubicBezTo>
                      <a:pt x="1297" y="963"/>
                      <a:pt x="1313" y="964"/>
                      <a:pt x="1330" y="964"/>
                    </a:cubicBezTo>
                    <a:cubicBezTo>
                      <a:pt x="1334" y="964"/>
                      <a:pt x="1338" y="961"/>
                      <a:pt x="1345" y="959"/>
                    </a:cubicBezTo>
                    <a:close/>
                  </a:path>
                </a:pathLst>
              </a:custGeom>
              <a:grpFill/>
              <a:ln w="15875">
                <a:solidFill>
                  <a:schemeClr val="tx2"/>
                </a:solidFill>
                <a:round/>
                <a:headEnd/>
                <a:tailEnd/>
              </a:ln>
              <a:extLst/>
            </p:spPr>
            <p:txBody>
              <a:bodyPr vert="horz" wrap="square" lIns="68598" tIns="34299" rIns="68598" bIns="34299" numCol="1" anchor="t" anchorCtr="0" compatLnSpc="1">
                <a:prstTxWarp prst="textNoShape">
                  <a:avLst/>
                </a:prstTxWarp>
              </a:bodyPr>
              <a:lstStyle/>
              <a:p>
                <a:endParaRPr lang="en-US" sz="825"/>
              </a:p>
            </p:txBody>
          </p:sp>
          <p:sp>
            <p:nvSpPr>
              <p:cNvPr id="87" name="Freeform 37">
                <a:extLst>
                  <a:ext uri="{FF2B5EF4-FFF2-40B4-BE49-F238E27FC236}">
                    <a16:creationId xmlns:a16="http://schemas.microsoft.com/office/drawing/2014/main" id="{B8410046-0564-4F5C-9698-A751C9C650CE}"/>
                  </a:ext>
                </a:extLst>
              </p:cNvPr>
              <p:cNvSpPr>
                <a:spLocks/>
              </p:cNvSpPr>
              <p:nvPr/>
            </p:nvSpPr>
            <p:spPr bwMode="auto">
              <a:xfrm>
                <a:off x="3205" y="2594"/>
                <a:ext cx="4" cy="2"/>
              </a:xfrm>
              <a:custGeom>
                <a:avLst/>
                <a:gdLst>
                  <a:gd name="T0" fmla="*/ 4 w 4"/>
                  <a:gd name="T1" fmla="*/ 2 h 3"/>
                  <a:gd name="T2" fmla="*/ 1 w 4"/>
                  <a:gd name="T3" fmla="*/ 3 h 3"/>
                  <a:gd name="T4" fmla="*/ 0 w 4"/>
                  <a:gd name="T5" fmla="*/ 2 h 3"/>
                  <a:gd name="T6" fmla="*/ 3 w 4"/>
                  <a:gd name="T7" fmla="*/ 0 h 3"/>
                  <a:gd name="T8" fmla="*/ 4 w 4"/>
                  <a:gd name="T9" fmla="*/ 2 h 3"/>
                </a:gdLst>
                <a:ahLst/>
                <a:cxnLst>
                  <a:cxn ang="0">
                    <a:pos x="T0" y="T1"/>
                  </a:cxn>
                  <a:cxn ang="0">
                    <a:pos x="T2" y="T3"/>
                  </a:cxn>
                  <a:cxn ang="0">
                    <a:pos x="T4" y="T5"/>
                  </a:cxn>
                  <a:cxn ang="0">
                    <a:pos x="T6" y="T7"/>
                  </a:cxn>
                  <a:cxn ang="0">
                    <a:pos x="T8" y="T9"/>
                  </a:cxn>
                </a:cxnLst>
                <a:rect l="0" t="0" r="r" b="b"/>
                <a:pathLst>
                  <a:path w="4" h="3">
                    <a:moveTo>
                      <a:pt x="4" y="2"/>
                    </a:moveTo>
                    <a:cubicBezTo>
                      <a:pt x="3" y="3"/>
                      <a:pt x="2" y="3"/>
                      <a:pt x="1" y="3"/>
                    </a:cubicBezTo>
                    <a:cubicBezTo>
                      <a:pt x="1" y="3"/>
                      <a:pt x="0" y="2"/>
                      <a:pt x="0" y="2"/>
                    </a:cubicBezTo>
                    <a:cubicBezTo>
                      <a:pt x="1" y="1"/>
                      <a:pt x="2" y="1"/>
                      <a:pt x="3" y="0"/>
                    </a:cubicBezTo>
                    <a:cubicBezTo>
                      <a:pt x="4" y="1"/>
                      <a:pt x="4" y="2"/>
                      <a:pt x="4" y="2"/>
                    </a:cubicBezTo>
                    <a:close/>
                  </a:path>
                </a:pathLst>
              </a:custGeom>
              <a:grpFill/>
              <a:ln w="15875">
                <a:solidFill>
                  <a:schemeClr val="tx2"/>
                </a:solidFill>
                <a:round/>
                <a:headEnd/>
                <a:tailEnd/>
              </a:ln>
              <a:extLst/>
            </p:spPr>
            <p:txBody>
              <a:bodyPr vert="horz" wrap="square" lIns="68598" tIns="34299" rIns="68598" bIns="34299" numCol="1" anchor="t" anchorCtr="0" compatLnSpc="1">
                <a:prstTxWarp prst="textNoShape">
                  <a:avLst/>
                </a:prstTxWarp>
              </a:bodyPr>
              <a:lstStyle/>
              <a:p>
                <a:endParaRPr lang="en-US" sz="825"/>
              </a:p>
            </p:txBody>
          </p:sp>
          <p:sp>
            <p:nvSpPr>
              <p:cNvPr id="88" name="Freeform 40">
                <a:extLst>
                  <a:ext uri="{FF2B5EF4-FFF2-40B4-BE49-F238E27FC236}">
                    <a16:creationId xmlns:a16="http://schemas.microsoft.com/office/drawing/2014/main" id="{7E8DA633-A651-4106-9F0F-7B7C998F8F63}"/>
                  </a:ext>
                </a:extLst>
              </p:cNvPr>
              <p:cNvSpPr>
                <a:spLocks/>
              </p:cNvSpPr>
              <p:nvPr/>
            </p:nvSpPr>
            <p:spPr bwMode="auto">
              <a:xfrm>
                <a:off x="3300" y="2069"/>
                <a:ext cx="4" cy="2"/>
              </a:xfrm>
              <a:custGeom>
                <a:avLst/>
                <a:gdLst>
                  <a:gd name="T0" fmla="*/ 4 w 4"/>
                  <a:gd name="T1" fmla="*/ 1 h 3"/>
                  <a:gd name="T2" fmla="*/ 2 w 4"/>
                  <a:gd name="T3" fmla="*/ 3 h 3"/>
                  <a:gd name="T4" fmla="*/ 0 w 4"/>
                  <a:gd name="T5" fmla="*/ 2 h 3"/>
                  <a:gd name="T6" fmla="*/ 1 w 4"/>
                  <a:gd name="T7" fmla="*/ 0 h 3"/>
                  <a:gd name="T8" fmla="*/ 4 w 4"/>
                  <a:gd name="T9" fmla="*/ 1 h 3"/>
                </a:gdLst>
                <a:ahLst/>
                <a:cxnLst>
                  <a:cxn ang="0">
                    <a:pos x="T0" y="T1"/>
                  </a:cxn>
                  <a:cxn ang="0">
                    <a:pos x="T2" y="T3"/>
                  </a:cxn>
                  <a:cxn ang="0">
                    <a:pos x="T4" y="T5"/>
                  </a:cxn>
                  <a:cxn ang="0">
                    <a:pos x="T6" y="T7"/>
                  </a:cxn>
                  <a:cxn ang="0">
                    <a:pos x="T8" y="T9"/>
                  </a:cxn>
                </a:cxnLst>
                <a:rect l="0" t="0" r="r" b="b"/>
                <a:pathLst>
                  <a:path w="4" h="3">
                    <a:moveTo>
                      <a:pt x="4" y="1"/>
                    </a:moveTo>
                    <a:cubicBezTo>
                      <a:pt x="3" y="2"/>
                      <a:pt x="3" y="3"/>
                      <a:pt x="2" y="3"/>
                    </a:cubicBezTo>
                    <a:cubicBezTo>
                      <a:pt x="1" y="3"/>
                      <a:pt x="1" y="2"/>
                      <a:pt x="0" y="2"/>
                    </a:cubicBezTo>
                    <a:cubicBezTo>
                      <a:pt x="0" y="1"/>
                      <a:pt x="1" y="0"/>
                      <a:pt x="1" y="0"/>
                    </a:cubicBezTo>
                    <a:cubicBezTo>
                      <a:pt x="2" y="0"/>
                      <a:pt x="3" y="1"/>
                      <a:pt x="4" y="1"/>
                    </a:cubicBezTo>
                    <a:close/>
                  </a:path>
                </a:pathLst>
              </a:custGeom>
              <a:grpFill/>
              <a:ln w="15875">
                <a:solidFill>
                  <a:schemeClr val="tx2"/>
                </a:solidFill>
                <a:round/>
                <a:headEnd/>
                <a:tailEnd/>
              </a:ln>
              <a:extLst/>
            </p:spPr>
            <p:txBody>
              <a:bodyPr vert="horz" wrap="square" lIns="68598" tIns="34299" rIns="68598" bIns="34299" numCol="1" anchor="t" anchorCtr="0" compatLnSpc="1">
                <a:prstTxWarp prst="textNoShape">
                  <a:avLst/>
                </a:prstTxWarp>
              </a:bodyPr>
              <a:lstStyle/>
              <a:p>
                <a:endParaRPr lang="en-US" sz="825"/>
              </a:p>
            </p:txBody>
          </p:sp>
        </p:grpSp>
        <p:sp>
          <p:nvSpPr>
            <p:cNvPr id="43" name="TextBox 42"/>
            <p:cNvSpPr txBox="1"/>
            <p:nvPr/>
          </p:nvSpPr>
          <p:spPr>
            <a:xfrm>
              <a:off x="5175984" y="2501493"/>
              <a:ext cx="570990" cy="369332"/>
            </a:xfrm>
            <a:prstGeom prst="rect">
              <a:avLst/>
            </a:prstGeom>
            <a:noFill/>
          </p:spPr>
          <p:txBody>
            <a:bodyPr wrap="none" rtlCol="0">
              <a:spAutoFit/>
            </a:bodyPr>
            <a:lstStyle/>
            <a:p>
              <a:r>
                <a:rPr lang="en-US" dirty="0"/>
                <a:t>JEDI</a:t>
              </a:r>
            </a:p>
          </p:txBody>
        </p:sp>
      </p:grpSp>
    </p:spTree>
    <p:extLst>
      <p:ext uri="{BB962C8B-B14F-4D97-AF65-F5344CB8AC3E}">
        <p14:creationId xmlns:p14="http://schemas.microsoft.com/office/powerpoint/2010/main" val="192426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dirty="0"/>
          </a:p>
        </p:txBody>
      </p:sp>
      <p:pic>
        <p:nvPicPr>
          <p:cNvPr id="4"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87822" y="1981200"/>
            <a:ext cx="3408177" cy="3810962"/>
          </a:xfrm>
          <a:prstGeom prst="rect">
            <a:avLst/>
          </a:prstGeom>
        </p:spPr>
      </p:pic>
    </p:spTree>
    <p:extLst>
      <p:ext uri="{BB962C8B-B14F-4D97-AF65-F5344CB8AC3E}">
        <p14:creationId xmlns:p14="http://schemas.microsoft.com/office/powerpoint/2010/main" val="100747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DoD Use </a:t>
            </a:r>
            <a:endParaRPr lang="en-US" dirty="0"/>
          </a:p>
        </p:txBody>
      </p:sp>
      <p:sp>
        <p:nvSpPr>
          <p:cNvPr id="6" name="Content Placeholder 5"/>
          <p:cNvSpPr>
            <a:spLocks noGrp="1"/>
          </p:cNvSpPr>
          <p:nvPr>
            <p:ph idx="1"/>
          </p:nvPr>
        </p:nvSpPr>
        <p:spPr/>
        <p:txBody>
          <a:bodyPr/>
          <a:lstStyle/>
          <a:p>
            <a:r>
              <a:rPr lang="en-US" sz="3200" dirty="0" smtClean="0"/>
              <a:t>Two types:</a:t>
            </a:r>
          </a:p>
          <a:p>
            <a:pPr lvl="1"/>
            <a:r>
              <a:rPr lang="en-US" sz="3200" dirty="0" smtClean="0"/>
              <a:t>Government system </a:t>
            </a:r>
          </a:p>
          <a:p>
            <a:pPr lvl="2"/>
            <a:r>
              <a:rPr lang="en-US" sz="3200" dirty="0" smtClean="0"/>
              <a:t>DoD Security and Contract Language</a:t>
            </a:r>
          </a:p>
          <a:p>
            <a:pPr lvl="1"/>
            <a:r>
              <a:rPr lang="en-US" sz="3200" dirty="0" smtClean="0"/>
              <a:t>Contractor/Grantee System </a:t>
            </a:r>
          </a:p>
          <a:p>
            <a:pPr lvl="2"/>
            <a:r>
              <a:rPr lang="en-US" sz="3200" dirty="0" smtClean="0"/>
              <a:t>Requirement is </a:t>
            </a:r>
            <a:r>
              <a:rPr lang="en-US" sz="3200" dirty="0" err="1" smtClean="0"/>
              <a:t>FedRamp</a:t>
            </a:r>
            <a:r>
              <a:rPr lang="en-US" sz="3200" dirty="0" smtClean="0"/>
              <a:t> Moderate</a:t>
            </a:r>
          </a:p>
          <a:p>
            <a:pPr lvl="2"/>
            <a:endParaRPr lang="en-US" sz="3200" dirty="0" smtClean="0"/>
          </a:p>
        </p:txBody>
      </p:sp>
    </p:spTree>
    <p:extLst>
      <p:ext uri="{BB962C8B-B14F-4D97-AF65-F5344CB8AC3E}">
        <p14:creationId xmlns:p14="http://schemas.microsoft.com/office/powerpoint/2010/main" val="834106141"/>
      </p:ext>
    </p:extLst>
  </p:cSld>
  <p:clrMapOvr>
    <a:masterClrMapping/>
  </p:clrMapOvr>
</p:sld>
</file>

<file path=ppt/theme/theme1.xml><?xml version="1.0" encoding="utf-8"?>
<a:theme xmlns:a="http://schemas.openxmlformats.org/drawingml/2006/main" name="CIO Base 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AG School Presentation - Copy">
  <a:themeElements>
    <a:clrScheme name="Custom 2">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2060"/>
      </a:hlink>
      <a:folHlink>
        <a:srgbClr val="009900"/>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solidFill>
          <a:schemeClr val="accent1"/>
        </a:solidFill>
        <a:ln w="12700" cap="flat" cmpd="sng" algn="ctr">
          <a:solidFill>
            <a:srgbClr val="000000"/>
          </a:solidFill>
          <a:prstDash val="solid"/>
          <a:round/>
          <a:headEnd type="none" w="med" len="med"/>
          <a:tailEnd type="none" w="med" len="med"/>
        </a:ln>
        <a:effectLst/>
      </a:spPr>
      <a:body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USAF(Unclas)">
  <a:themeElements>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USAF(Uncla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Arial" charset="0"/>
          </a:defRPr>
        </a:defP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D - AF Briefing Format [Read-Only] [Compatibility Mode]" id="{C72CE100-012D-4176-B3D4-E73FE7DEFBDA}" vid="{64637523-45B4-4268-BDF0-1CED2C68CF6D}"/>
    </a:ext>
  </a:extLst>
</a:theme>
</file>

<file path=ppt/theme/theme4.xml><?xml version="1.0" encoding="utf-8"?>
<a:theme xmlns:a="http://schemas.openxmlformats.org/drawingml/2006/main" name="2_USAF(Unclas)">
  <a:themeElements>
    <a:clrScheme name="Custom 1">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1E4E79"/>
      </a:accent6>
      <a:hlink>
        <a:srgbClr val="0563C1"/>
      </a:hlink>
      <a:folHlink>
        <a:srgbClr val="954F72"/>
      </a:folHlink>
    </a:clrScheme>
    <a:fontScheme name="USAF(Unclas)">
      <a:majorFont>
        <a:latin typeface="Arial"/>
        <a:ea typeface=""/>
        <a:cs typeface=""/>
      </a:majorFont>
      <a:minorFont>
        <a:latin typeface="Arial"/>
        <a:ea typeface=""/>
        <a:cs typeface=""/>
      </a:minorFont>
    </a:fontScheme>
    <a:fmtScheme name="Milk Glass">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28575" cap="flat" cmpd="sng" algn="ctr">
          <a:solidFill>
            <a:schemeClr val="accent6">
              <a:lumMod val="60000"/>
              <a:lumOff val="40000"/>
            </a:schemeClr>
          </a:solidFill>
          <a:prstDash val="solid"/>
          <a:round/>
          <a:headEnd type="none" w="med" len="med"/>
          <a:tailEnd type="none" w="med" len="med"/>
        </a:ln>
        <a:effectLst/>
      </a:spPr>
      <a:bodyPr vert="horz" wrap="square" lIns="91440" tIns="45720" rIns="91440" bIns="45720" numCol="1" rtlCol="0" anchor="ctr" anchorCtr="1" compatLnSpc="1">
        <a:prstTxWarp prst="textNoShape">
          <a:avLst/>
        </a:prstTxWarp>
      </a:bodyPr>
      <a:lstStyle>
        <a:defPPr>
          <a:defRPr/>
        </a:defPPr>
      </a:lstStyle>
    </a:spDef>
    <a:lnDef>
      <a:spPr bwMode="auto">
        <a:solidFill>
          <a:schemeClr val="accent1"/>
        </a:solidFill>
        <a:ln w="28575" cap="flat" cmpd="sng" algn="ctr">
          <a:solidFill>
            <a:schemeClr val="accent6">
              <a:lumMod val="60000"/>
              <a:lumOff val="40000"/>
            </a:schemeClr>
          </a:solidFill>
          <a:prstDash val="solid"/>
          <a:round/>
          <a:headEnd type="none" w="med" len="med"/>
          <a:tailEnd type="none" w="med" len="med"/>
        </a:ln>
        <a:effectLst/>
      </a:spPr>
      <a:bodyPr/>
      <a:lstStyle/>
    </a:lnDef>
  </a:objectDefaults>
  <a:extraClrSchemeLst>
    <a:extraClrScheme>
      <a:clrScheme name="USAF(Uncla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SAF(Uncla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SAF(Uncla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SAF(Uncla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SAF(Uncla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SAF(Uncla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SAF(Uncla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chedule_x0020_Status xmlns="e9dd9f43-15cb-4ebe-abea-7d72dfe5873f">Proposed</Schedule_x0020_Status>
    <Event_x0020_Owner xmlns="e9dd9f43-15cb-4ebe-abea-7d72dfe5873f" xsi:nil="true"/>
    <Host_x0020_Organization_x0020__x0026__x0020_POC xmlns="e9dd9f43-15cb-4ebe-abea-7d72dfe5873f">Fox School of Business at Temple University, sponsored by the National Science Foundation (NSF) and hosted by the University's Big Data Institute; Lindsay Clark, (215) 204-7043 (office) / (267) 253-7750 (cell), Lindsay.clark@temple.edu</Host_x0020_Organization_x0020__x0026__x0020_POC>
    <Presenter xmlns="e9dd9f43-15cb-4ebe-abea-7d72dfe5873f">Hale</Presenter>
    <Recieved_x0020_Date xmlns="e9dd9f43-15cb-4ebe-abea-7d72dfe5873f" xsi:nil="true"/>
    <Event_x0020_POC xmlns="e9dd9f43-15cb-4ebe-abea-7d72dfe5873f">Paul A. Pavlou, PhD, pavlou@temple.edu
Sandra Vogel
(215) 450-9382 (cell)
Sandra.vogel@temple.edu</Event_x0020_POC>
    <Speach_x0020_Status xmlns="e9dd9f43-15cb-4ebe-abea-7d72dfe5873f">2. Senior Leader Review</Speach_x0020_Status>
    <Media xmlns="e9dd9f43-15cb-4ebe-abea-7d72dfe5873f">Invited Press</Media>
    <DocumentSetDescription xmlns="http://schemas.microsoft.com/sharepoint/v3">Event Summary: One-hour keynote remarks at conference on privacy and big data. Proposed Topics include: Important issues surrounding privacy and big data as they relate to DoD, and key areas where current laws are not adequate to ensure privacy in the Big Data era. Anticipated Audience: 35 conference attendees (5 government officials, 10 industry leaders, 10 visiting academia, and 10 faculty), as well as students and additional faculty. Media: Closed press, with invited media from the host org. Scheduling: Two-day conference will include a full day of keynote speakers on April 22nd; opportunity to speak on that day is flexible based on scheduling. Event Context: This two-day NSF workshop seeks to develop an interdisciplinary research agenda focusing on the broader implications of using big data to transform society while respecting the individual's right to privacy.</DocumentSetDescription>
    <PA_x0020_Comments xmlns="e9dd9f43-15cb-4ebe-abea-7d72dfe5873f" xsi:nil="true"/>
    <Event_x0020_Title xmlns="e9dd9f43-15cb-4ebe-abea-7d72dfe5873f">NSF Workshop - Privacy in an Era of Big Data</Event_x0020_Title>
    <SMEs xmlns="e9dd9f43-15cb-4ebe-abea-7d72dfe5873f">
      <UserInfo>
        <DisplayName/>
        <AccountId xsi:nil="true"/>
        <AccountType/>
      </UserInfo>
    </SMEs>
    <Deliverable_x0020_Format xmlns="e9dd9f43-15cb-4ebe-abea-7d72dfe5873f" xsi:nil="true"/>
    <Speaking_x0020_Format xmlns="e9dd9f43-15cb-4ebe-abea-7d72dfe5873f">Keynote</Speaking_x0020_Format>
    <Speaker_x0020_End xmlns="e9dd9f43-15cb-4ebe-abea-7d72dfe5873f">2015-04-22T21:00:00+00:00</Speaker_x0020_End>
    <_x0023_ xmlns="e9dd9f43-15cb-4ebe-abea-7d72dfe5873f" xsi:nil="true"/>
    <Action_x0020_Items xmlns="e9dd9f43-15cb-4ebe-abea-7d72dfe5873f" xsi:nil="true"/>
    <Speaker_x0020_Start xmlns="e9dd9f43-15cb-4ebe-abea-7d72dfe5873f">2015-04-22T12:00:00+00:00</Speaker_x0020_Start>
    <Location xmlns="http://schemas.microsoft.com/sharepoint/v3/fields">Alter Hall, Temple University, 1801 Liacouras Walk, Philadelphia, PA</Location>
    <Associated_x0020_Content xmlns="e9dd9f43-15cb-4ebe-abea-7d72dfe5873f">&lt;p&gt;​&lt;a href="http://www.fox.temple.edu/nsfworkshop"&gt;Event Website&lt;/a&gt;&lt;/p&gt;
&lt;p&gt;&lt;a href="http://www.fox.temple.edu/bigdata"&gt;Host Org Website&lt;/a&gt;&lt;/p&gt;
&lt;p&gt; &lt;/p&gt;</Associated_x0020_Content>
    <Event_x0020_Comments xmlns="e9dd9f43-15cb-4ebe-abea-7d72dfe5873f">1/16/15: Request declined due to schedule; proposal of an alternate speaker is acceptable to the host org 
1/9/15: Request likely will be accepted if travel is postponed 
1/7/14: Mr. Halvorsen is scheduled to be on travel at this time. </Event_x0020_Comments>
    <Initiative xmlns="e9dd9f43-15cb-4ebe-abea-7d72dfe5873f" xsi:nil="true"/>
    <Read_x0020_Ahead xmlns="3b01b576-d161-4694-89a4-d296e490734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29537F8C0DB8E48A941322A35BB75A1" ma:contentTypeVersion="48" ma:contentTypeDescription="Create a new document." ma:contentTypeScope="" ma:versionID="ba693ee6439aa483ab1686d579bf693d">
  <xsd:schema xmlns:xsd="http://www.w3.org/2001/XMLSchema" xmlns:xs="http://www.w3.org/2001/XMLSchema" xmlns:p="http://schemas.microsoft.com/office/2006/metadata/properties" xmlns:ns1="http://schemas.microsoft.com/sharepoint/v3" xmlns:ns2="e9dd9f43-15cb-4ebe-abea-7d72dfe5873f" xmlns:ns3="http://schemas.microsoft.com/sharepoint/v3/fields" xmlns:ns4="3b01b576-d161-4694-89a4-d296e4907348" targetNamespace="http://schemas.microsoft.com/office/2006/metadata/properties" ma:root="true" ma:fieldsID="917dd36fe37eae64c51a983cdb717f95" ns1:_="" ns2:_="" ns3:_="" ns4:_="">
    <xsd:import namespace="http://schemas.microsoft.com/sharepoint/v3"/>
    <xsd:import namespace="e9dd9f43-15cb-4ebe-abea-7d72dfe5873f"/>
    <xsd:import namespace="http://schemas.microsoft.com/sharepoint/v3/fields"/>
    <xsd:import namespace="3b01b576-d161-4694-89a4-d296e4907348"/>
    <xsd:element name="properties">
      <xsd:complexType>
        <xsd:sequence>
          <xsd:element name="documentManagement">
            <xsd:complexType>
              <xsd:all>
                <xsd:element ref="ns2:_x0023_" minOccurs="0"/>
                <xsd:element ref="ns2:Presenter" minOccurs="0"/>
                <xsd:element ref="ns2:Event_x0020_Title" minOccurs="0"/>
                <xsd:element ref="ns2:Speach_x0020_Status" minOccurs="0"/>
                <xsd:element ref="ns1:DocumentSetDescription" minOccurs="0"/>
                <xsd:element ref="ns2:Action_x0020_Items" minOccurs="0"/>
                <xsd:element ref="ns2:Event_x0020_Comments" minOccurs="0"/>
                <xsd:element ref="ns2:Speaking_x0020_Format" minOccurs="0"/>
                <xsd:element ref="ns2:Speaker_x0020_Start" minOccurs="0"/>
                <xsd:element ref="ns2:Speaker_x0020_End" minOccurs="0"/>
                <xsd:element ref="ns2:Schedule_x0020_Status" minOccurs="0"/>
                <xsd:element ref="ns3:Location" minOccurs="0"/>
                <xsd:element ref="ns2:Host_x0020_Organization_x0020__x0026__x0020_POC" minOccurs="0"/>
                <xsd:element ref="ns2:Event_x0020_POC" minOccurs="0"/>
                <xsd:element ref="ns2:Media" minOccurs="0"/>
                <xsd:element ref="ns2:PA_x0020_Comments" minOccurs="0"/>
                <xsd:element ref="ns2:Event_x0020_Owner" minOccurs="0"/>
                <xsd:element ref="ns2:SMEs" minOccurs="0"/>
                <xsd:element ref="ns2:Recieved_x0020_Date" minOccurs="0"/>
                <xsd:element ref="ns2:Deliverable_x0020_Format" minOccurs="0"/>
                <xsd:element ref="ns2:Associated_x0020_Content" minOccurs="0"/>
                <xsd:element ref="ns2:Initiative" minOccurs="0"/>
                <xsd:element ref="ns4:Read_x0020_Ahea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ocumentSetDescription" ma:index="6" nillable="true" ma:displayName="Event Summary" ma:description="" ma:internalName="DocumentSet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9dd9f43-15cb-4ebe-abea-7d72dfe5873f" elementFormDefault="qualified">
    <xsd:import namespace="http://schemas.microsoft.com/office/2006/documentManagement/types"/>
    <xsd:import namespace="http://schemas.microsoft.com/office/infopath/2007/PartnerControls"/>
    <xsd:element name="_x0023_" ma:index="1" nillable="true" ma:displayName="#" ma:internalName="_x0023_" ma:readOnly="false">
      <xsd:simpleType>
        <xsd:restriction base="dms:Text">
          <xsd:maxLength value="2"/>
        </xsd:restriction>
      </xsd:simpleType>
    </xsd:element>
    <xsd:element name="Presenter" ma:index="2" nillable="true" ma:displayName="Presenter" ma:description="Please select the primary Presenter(s) for this event from the dropdown menu or add their name to the “Fill-in” box if they are not in the list." ma:format="Dropdown" ma:internalName="Presenter" ma:readOnly="false">
      <xsd:simpleType>
        <xsd:union memberTypes="dms:Text">
          <xsd:simpleType>
            <xsd:restriction base="dms:Choice">
              <xsd:enumeration value="Halvorsen"/>
              <xsd:enumeration value="DeVries"/>
              <xsd:enumeration value="Burns"/>
              <xsd:enumeration value="Wheeler"/>
              <xsd:enumeration value="Teeple"/>
              <xsd:enumeration value="Hale"/>
              <xsd:enumeration value="Hallihan"/>
              <xsd:enumeration value="Prieto"/>
              <xsd:enumeration value="Hammersley"/>
              <xsd:enumeration value="Condon"/>
              <xsd:enumeration value="Hawkins"/>
              <xsd:enumeration value="TBD"/>
              <xsd:enumeration value="N/A"/>
            </xsd:restriction>
          </xsd:simpleType>
        </xsd:union>
      </xsd:simpleType>
    </xsd:element>
    <xsd:element name="Event_x0020_Title" ma:index="3" nillable="true" ma:displayName="Event Title" ma:internalName="Event_x0020_Title" ma:readOnly="false">
      <xsd:simpleType>
        <xsd:restriction base="dms:Text">
          <xsd:maxLength value="255"/>
        </xsd:restriction>
      </xsd:simpleType>
    </xsd:element>
    <xsd:element name="Speach_x0020_Status" ma:index="5" nillable="true" ma:displayName="Process Status" ma:description="Please select the status of support for this requested engagement." ma:format="Dropdown" ma:indexed="true" ma:internalName="Speach_x0020_Status">
      <xsd:simpleType>
        <xsd:restriction base="dms:Choice">
          <xsd:enumeration value="1. FO Processing"/>
          <xsd:enumeration value="2. Senior Leader Review"/>
          <xsd:enumeration value="3. Request Response"/>
          <xsd:enumeration value="4. CIO Review"/>
          <xsd:enumeration value="5. Draft Presentation"/>
          <xsd:enumeration value="6. Approve Presentation"/>
          <xsd:enumeration value="7. Give Presentation"/>
          <xsd:enumeration value="8. Follow Up"/>
          <xsd:enumeration value="Rejected"/>
          <xsd:enumeration value="Declined"/>
          <xsd:enumeration value="Cancelled"/>
          <xsd:enumeration value="Completed"/>
        </xsd:restriction>
      </xsd:simpleType>
    </xsd:element>
    <xsd:element name="Action_x0020_Items" ma:index="7" nillable="true" ma:displayName="Action Items" ma:internalName="Action_x0020_Items" ma:readOnly="false">
      <xsd:simpleType>
        <xsd:restriction base="dms:Note"/>
      </xsd:simpleType>
    </xsd:element>
    <xsd:element name="Event_x0020_Comments" ma:index="8" nillable="true" ma:displayName="Chat/Comments" ma:description="Please provide a appended list of Updates and Next Actions preceeded by the date the item was created in the format MM/DD/YY.  For Example: &#10;MM/DD/YY Update on the Action &#10;                Next Steps on Action&#10;MM/DD/YY Old Update Completed&#10;                Old Next Step for Action" ma:internalName="Event_x0020_Comments" ma:readOnly="false">
      <xsd:simpleType>
        <xsd:restriction base="dms:Note"/>
      </xsd:simpleType>
    </xsd:element>
    <xsd:element name="Speaking_x0020_Format" ma:index="9" nillable="true" ma:displayName="Event Type" ma:format="Dropdown" ma:internalName="Speaking_x0020_Format">
      <xsd:simpleType>
        <xsd:restriction base="dms:Choice">
          <xsd:enumeration value="Attendance"/>
          <xsd:enumeration value="Keynote"/>
          <xsd:enumeration value="Panel Participant"/>
          <xsd:enumeration value="Panel Moderator"/>
          <xsd:enumeration value="Round Table"/>
          <xsd:enumeration value="Media Round Table"/>
          <xsd:enumeration value="Fireside Chat"/>
          <xsd:enumeration value="Webcast"/>
          <xsd:enumeration value="TBD"/>
        </xsd:restriction>
      </xsd:simpleType>
    </xsd:element>
    <xsd:element name="Speaker_x0020_Start" ma:index="10" nillable="true" ma:displayName="Speaker Start" ma:description="Please enter the time the Speaker is expected to begin presenting." ma:format="DateTime" ma:internalName="Speaker_x0020_Start" ma:readOnly="false">
      <xsd:simpleType>
        <xsd:restriction base="dms:DateTime"/>
      </xsd:simpleType>
    </xsd:element>
    <xsd:element name="Speaker_x0020_End" ma:index="11" nillable="true" ma:displayName="Speaker End" ma:description="Please enter the time the Speaker is expected to end their presentation." ma:format="DateTime" ma:internalName="Speaker_x0020_End" ma:readOnly="false">
      <xsd:simpleType>
        <xsd:restriction base="dms:DateTime"/>
      </xsd:simpleType>
    </xsd:element>
    <xsd:element name="Schedule_x0020_Status" ma:index="12" nillable="true" ma:displayName="Scheduling" ma:description="Please select the scheduling status of this event." ma:format="Dropdown" ma:internalName="Schedule_x0020_Status">
      <xsd:simpleType>
        <xsd:restriction base="dms:Choice">
          <xsd:enumeration value="Tentative"/>
          <xsd:enumeration value="Proposed"/>
          <xsd:enumeration value="Scheduled"/>
          <xsd:enumeration value="N/A"/>
        </xsd:restriction>
      </xsd:simpleType>
    </xsd:element>
    <xsd:element name="Host_x0020_Organization_x0020__x0026__x0020_POC" ma:index="14" nillable="true" ma:displayName="Host Organization &amp; POC" ma:description="Please enter the Host Organization and  Contact information for the Primary Event POC (Name, Email &amp; Phone as minimum)." ma:internalName="Host_x0020_Organization_x0020__x0026__x0020_POC" ma:readOnly="false">
      <xsd:simpleType>
        <xsd:restriction base="dms:Note"/>
      </xsd:simpleType>
    </xsd:element>
    <xsd:element name="Event_x0020_POC" ma:index="15" nillable="true" ma:displayName="Additional POCs" ma:description="Please enter the contact information for the Primary Event POC.  Please use alt+return for in-cell carriage returns between the POC Name, Phone and Email address." ma:internalName="Event_x0020_POC" ma:readOnly="false">
      <xsd:simpleType>
        <xsd:restriction base="dms:Note"/>
      </xsd:simpleType>
    </xsd:element>
    <xsd:element name="Media" ma:index="16" nillable="true" ma:displayName="Media Present" ma:description="If a Media Outlet is hosting this event please choose from among the options that begin with Hosting." ma:format="Dropdown" ma:internalName="Media" ma:readOnly="false">
      <xsd:simpleType>
        <xsd:restriction base="dms:Choice">
          <xsd:enumeration value="Open Press"/>
          <xsd:enumeration value="Closed Press"/>
          <xsd:enumeration value="Invited Press"/>
          <xsd:enumeration value="Hosting (Open Press)"/>
          <xsd:enumeration value="Hosting (Closed Press)"/>
          <xsd:enumeration value="Hosting (Invited Press)"/>
          <xsd:enumeration value="Yes"/>
          <xsd:enumeration value="No"/>
          <xsd:enumeration value="Maybe"/>
          <xsd:enumeration value="Unknown"/>
        </xsd:restriction>
      </xsd:simpleType>
    </xsd:element>
    <xsd:element name="PA_x0020_Comments" ma:index="17" nillable="true" ma:displayName="PA Recommendation" ma:description="Please enter any comments associated with the PA Recommendation." ma:internalName="PA_x0020_Comments" ma:readOnly="false">
      <xsd:simpleType>
        <xsd:restriction base="dms:Text">
          <xsd:maxLength value="255"/>
        </xsd:restriction>
      </xsd:simpleType>
    </xsd:element>
    <xsd:element name="Event_x0020_Owner" ma:index="18" nillable="true" ma:displayName="Event Owner" ma:description="Please enter the senior leader responsible for this event." ma:format="Dropdown" ma:internalName="Event_x0020_Owner" ma:readOnly="false">
      <xsd:simpleType>
        <xsd:restriction base="dms:Choice">
          <xsd:enumeration value="CIO"/>
          <xsd:enumeration value="PDCIO"/>
          <xsd:enumeration value="SO"/>
          <xsd:enumeration value="IE"/>
          <xsd:enumeration value="C4IIC"/>
          <xsd:enumeration value="CS"/>
          <xsd:enumeration value="RA"/>
          <xsd:enumeration value="DISA"/>
        </xsd:restriction>
      </xsd:simpleType>
    </xsd:element>
    <xsd:element name="SMEs" ma:index="19" nillable="true" ma:displayName="SME(s)" ma:description="Please enter any SMEs associated with this presentation." ma:list="UserInfo" ma:SharePointGroup="0" ma:internalName="SMEs"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cieved_x0020_Date" ma:index="20" nillable="true" ma:displayName="Recieved Date" ma:description="Please enter the date this request was received." ma:format="DateOnly" ma:internalName="Recieved_x0020_Date" ma:readOnly="false">
      <xsd:simpleType>
        <xsd:restriction base="dms:DateTime"/>
      </xsd:simpleType>
    </xsd:element>
    <xsd:element name="Deliverable_x0020_Format" ma:index="21" nillable="true" ma:displayName="Deliverable Format" ma:description="Please select the format of the deliverable for this event." ma:format="Dropdown" ma:internalName="Deliverable_x0020_Format" ma:readOnly="false">
      <xsd:simpleType>
        <xsd:restriction base="dms:Choice">
          <xsd:enumeration value="Speech"/>
          <xsd:enumeration value="Slides"/>
          <xsd:enumeration value="Bullets"/>
          <xsd:enumeration value="No Prep"/>
          <xsd:enumeration value="TBD"/>
        </xsd:restriction>
      </xsd:simpleType>
    </xsd:element>
    <xsd:element name="Associated_x0020_Content" ma:index="22" nillable="true" ma:displayName="References" ma:description="Please enter the link to any associated content: documents, briefings, maps, etc" ma:internalName="Associated_x0020_Content">
      <xsd:simpleType>
        <xsd:restriction base="dms:Note"/>
      </xsd:simpleType>
    </xsd:element>
    <xsd:element name="Initiative" ma:index="31" nillable="true" ma:displayName="Initiative" ma:format="Dropdown" ma:internalName="Initiative" ma:readOnly="false">
      <xsd:simpleType>
        <xsd:restriction base="dms:Choice">
          <xsd:enumeration value="ENT"/>
          <xsd:enumeration value="JIE"/>
          <xsd:enumeration value="CyS"/>
          <xsd:enumeration value="MoS"/>
          <xsd:enumeration value="EMS"/>
          <xsd:enumeration value="C3I"/>
          <xsd:enumeration value="DoS"/>
          <xsd:enumeration value="PNT"/>
          <xsd:enumeration value="CLD"/>
          <xsd:enumeration value="ITM"/>
          <xsd:enumeration value="DIB"/>
          <xsd:enumeration value="Other"/>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Location" ma:index="13" nillable="true" ma:displayName="Location" ma:internalName="Loca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b01b576-d161-4694-89a4-d296e4907348" elementFormDefault="qualified">
    <xsd:import namespace="http://schemas.microsoft.com/office/2006/documentManagement/types"/>
    <xsd:import namespace="http://schemas.microsoft.com/office/infopath/2007/PartnerControls"/>
    <xsd:element name="Read_x0020_Ahead" ma:index="33" nillable="true" ma:displayName="Read Ahead" ma:description="" ma:internalName="Read_x0020_Ahead">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39E9D8F-F943-4A88-A507-0EB1E20DDEC7}">
  <ds:schemaRefs>
    <ds:schemaRef ds:uri="http://schemas.microsoft.com/sharepoint/v3/contenttype/forms"/>
  </ds:schemaRefs>
</ds:datastoreItem>
</file>

<file path=customXml/itemProps2.xml><?xml version="1.0" encoding="utf-8"?>
<ds:datastoreItem xmlns:ds="http://schemas.openxmlformats.org/officeDocument/2006/customXml" ds:itemID="{C0A56228-6101-4554-860F-1B35282E15BC}">
  <ds:schemaRefs>
    <ds:schemaRef ds:uri="http://purl.org/dc/elements/1.1/"/>
    <ds:schemaRef ds:uri="http://schemas.microsoft.com/office/2006/metadata/properties"/>
    <ds:schemaRef ds:uri="http://schemas.microsoft.com/sharepoint/v3"/>
    <ds:schemaRef ds:uri="http://schemas.microsoft.com/office/infopath/2007/PartnerControls"/>
    <ds:schemaRef ds:uri="http://schemas.microsoft.com/office/2006/documentManagement/types"/>
    <ds:schemaRef ds:uri="http://schemas.openxmlformats.org/package/2006/metadata/core-properties"/>
    <ds:schemaRef ds:uri="3b01b576-d161-4694-89a4-d296e4907348"/>
    <ds:schemaRef ds:uri="http://purl.org/dc/dcmitype/"/>
    <ds:schemaRef ds:uri="http://schemas.microsoft.com/sharepoint/v3/fields"/>
    <ds:schemaRef ds:uri="e9dd9f43-15cb-4ebe-abea-7d72dfe5873f"/>
    <ds:schemaRef ds:uri="http://www.w3.org/XML/1998/namespace"/>
    <ds:schemaRef ds:uri="http://purl.org/dc/terms/"/>
  </ds:schemaRefs>
</ds:datastoreItem>
</file>

<file path=customXml/itemProps3.xml><?xml version="1.0" encoding="utf-8"?>
<ds:datastoreItem xmlns:ds="http://schemas.openxmlformats.org/officeDocument/2006/customXml" ds:itemID="{B10C330C-81A4-46FC-AE17-1DF40E1DBB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dd9f43-15cb-4ebe-abea-7d72dfe5873f"/>
    <ds:schemaRef ds:uri="http://schemas.microsoft.com/sharepoint/v3/fields"/>
    <ds:schemaRef ds:uri="3b01b576-d161-4694-89a4-d296e490734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5283</TotalTime>
  <Words>2933</Words>
  <Application>Microsoft Office PowerPoint</Application>
  <PresentationFormat>On-screen Show (4:3)</PresentationFormat>
  <Paragraphs>355</Paragraphs>
  <Slides>41</Slides>
  <Notes>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41</vt:i4>
      </vt:variant>
    </vt:vector>
  </HeadingPairs>
  <TitlesOfParts>
    <vt:vector size="54" baseType="lpstr">
      <vt:lpstr>Arial</vt:lpstr>
      <vt:lpstr>Arial Black</vt:lpstr>
      <vt:lpstr>Calibri</vt:lpstr>
      <vt:lpstr>Century Gothic</vt:lpstr>
      <vt:lpstr>Century Schoolbook</vt:lpstr>
      <vt:lpstr>Courier New</vt:lpstr>
      <vt:lpstr>Franklin Gothic Medium Cond</vt:lpstr>
      <vt:lpstr>Times New Roman</vt:lpstr>
      <vt:lpstr>Wingdings</vt:lpstr>
      <vt:lpstr>CIO Base Master</vt:lpstr>
      <vt:lpstr>JAG School Presentation - Copy</vt:lpstr>
      <vt:lpstr>USAF(Unclas)</vt:lpstr>
      <vt:lpstr>2_USAF(Unclas)</vt:lpstr>
      <vt:lpstr>Acquiring Cloud A Contracting Officer’s and Attorney’s perspective</vt:lpstr>
      <vt:lpstr>Agenda</vt:lpstr>
      <vt:lpstr>What is Cloud?</vt:lpstr>
      <vt:lpstr>Cloud computing supports DoD IT infrastructure improvement initiatives</vt:lpstr>
      <vt:lpstr>There are three primary cloud service models: IaaS, PaaS, and SaaS</vt:lpstr>
      <vt:lpstr>There are also several options for deploying cloud services</vt:lpstr>
      <vt:lpstr>PowerPoint Presentation</vt:lpstr>
      <vt:lpstr>PowerPoint Presentation</vt:lpstr>
      <vt:lpstr>DoD Use </vt:lpstr>
      <vt:lpstr>Government Information System</vt:lpstr>
      <vt:lpstr>DoD Documents</vt:lpstr>
      <vt:lpstr>The CO should be familiar with several cloud services security initiatives</vt:lpstr>
      <vt:lpstr>The security Impact Level of the system to be deployed will affect procurement</vt:lpstr>
      <vt:lpstr>Impact Level 2</vt:lpstr>
      <vt:lpstr>What is Controlled Unclassified Information (CUI)</vt:lpstr>
      <vt:lpstr>Impact Level 4/5</vt:lpstr>
      <vt:lpstr>Statutes Requiring Additional Protection</vt:lpstr>
      <vt:lpstr>Statutes Requiring Additional Protection cont.</vt:lpstr>
      <vt:lpstr>The CO should be familiar with relevant acquisition regulations and guidance</vt:lpstr>
      <vt:lpstr>Key areas that the CO needs to address in the procurement of Cloud Services</vt:lpstr>
      <vt:lpstr>The CO shall define the availability and availability reporting requirements</vt:lpstr>
      <vt:lpstr>The organization shall prepare a Business Case Analysis (BCA) for Cloud Services</vt:lpstr>
      <vt:lpstr>The Contract Officer shall ensure protection for government data</vt:lpstr>
      <vt:lpstr>Commercial Cloud Considerations </vt:lpstr>
      <vt:lpstr>Commercial Cloud Considerations Continued</vt:lpstr>
      <vt:lpstr>Contract Clauses and Considerations</vt:lpstr>
      <vt:lpstr>TERMS OF SERVICE</vt:lpstr>
      <vt:lpstr>BANNER</vt:lpstr>
      <vt:lpstr>OPERATIONAL CONTOL Direct Relationship</vt:lpstr>
      <vt:lpstr>INSURANCE</vt:lpstr>
      <vt:lpstr>NDA</vt:lpstr>
      <vt:lpstr>SLAs are important in a cloud environment since the organization is giving up control over certain aspects of their IT services</vt:lpstr>
      <vt:lpstr>PowerPoint Presentation</vt:lpstr>
      <vt:lpstr>The Component shall ensure they properly document their cloud service</vt:lpstr>
      <vt:lpstr>The acquisition of cloud services should follow the standard DoD process for acquiring IT Services</vt:lpstr>
      <vt:lpstr>Key Cloud Service Acquisition Activities</vt:lpstr>
      <vt:lpstr>Non-Federal Information System</vt:lpstr>
      <vt:lpstr>Resources available to support procurement of cloud services</vt:lpstr>
      <vt:lpstr>Questions?</vt:lpstr>
      <vt:lpstr>BACK UPS</vt:lpstr>
      <vt:lpstr>Cloud Reference Documents </vt:lpstr>
    </vt:vector>
  </TitlesOfParts>
  <Company>EITSD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EITSD</dc:creator>
  <cp:lastModifiedBy>CRAMER, JODI L GS-15 USAF HAF AF/JAA</cp:lastModifiedBy>
  <cp:revision>218</cp:revision>
  <cp:lastPrinted>2015-06-29T19:58:57Z</cp:lastPrinted>
  <dcterms:created xsi:type="dcterms:W3CDTF">2013-04-23T13:30:55Z</dcterms:created>
  <dcterms:modified xsi:type="dcterms:W3CDTF">2019-07-22T17:25:51Z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0x010100A29537F8C0DB8E48A941322A35BB75A1</vt:lpwstr>
  </property>
  <property fmtid="{D5CDD505-2E9C-101B-9397-08002B2CF9AE}" pid="3" name="_docset_NoMedatataSyncRequired">
    <vt:lpwstr>False</vt:lpwstr>
  </property>
  <property fmtid="{D5CDD505-2E9C-101B-9397-08002B2CF9AE}" pid="4" name="Journal">
    <vt:lpwstr>26 Jun 13 - Update</vt:lpwstr>
  </property>
</Properties>
</file>